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1.xml" ContentType="application/vnd.openxmlformats-officedocument.customXmlProperties+xml"/>
  <Override PartName="/customXml/itemProps2.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59" r:id="rId3"/>
    <p:sldId id="260" r:id="rId4"/>
    <p:sldId id="256" r:id="rId5"/>
    <p:sldId id="257" r:id="rId6"/>
    <p:sldId id="261" r:id="rId7"/>
    <p:sldId id="263" r:id="rId8"/>
    <p:sldId id="266" r:id="rId9"/>
    <p:sldId id="262" r:id="rId10"/>
    <p:sldId id="264" r:id="rId11"/>
    <p:sldId id="265"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04" d="100"/>
          <a:sy n="104" d="100"/>
        </p:scale>
        <p:origin x="126" y="32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18" Type="http://schemas.openxmlformats.org/officeDocument/2006/relationships/customXml" Target="../customXml/item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ustomXml" Target="../customXml/item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9217AD-BED8-4A42-9B34-C070F4D26AE1}"/>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p>
        </p:txBody>
      </p:sp>
      <p:sp>
        <p:nvSpPr>
          <p:cNvPr id="3" name="Subtitle 2">
            <a:extLst>
              <a:ext uri="{FF2B5EF4-FFF2-40B4-BE49-F238E27FC236}">
                <a16:creationId xmlns:a16="http://schemas.microsoft.com/office/drawing/2014/main" id="{12200467-8C60-418C-B645-A6A8649E882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p>
        </p:txBody>
      </p:sp>
      <p:sp>
        <p:nvSpPr>
          <p:cNvPr id="4" name="Date Placeholder 3">
            <a:extLst>
              <a:ext uri="{FF2B5EF4-FFF2-40B4-BE49-F238E27FC236}">
                <a16:creationId xmlns:a16="http://schemas.microsoft.com/office/drawing/2014/main" id="{AE0598E4-4A94-4A28-A234-FA3A80AAFAD2}"/>
              </a:ext>
            </a:extLst>
          </p:cNvPr>
          <p:cNvSpPr>
            <a:spLocks noGrp="1"/>
          </p:cNvSpPr>
          <p:nvPr>
            <p:ph type="dt" sz="half" idx="10"/>
          </p:nvPr>
        </p:nvSpPr>
        <p:spPr/>
        <p:txBody>
          <a:bodyPr/>
          <a:lstStyle/>
          <a:p>
            <a:fld id="{23F531C8-1174-48E5-B48E-78B2BF65639E}" type="datetimeFigureOut">
              <a:rPr lang="en-GB" smtClean="0"/>
              <a:t>23/06/2023</a:t>
            </a:fld>
            <a:endParaRPr lang="en-GB"/>
          </a:p>
        </p:txBody>
      </p:sp>
      <p:sp>
        <p:nvSpPr>
          <p:cNvPr id="5" name="Footer Placeholder 4">
            <a:extLst>
              <a:ext uri="{FF2B5EF4-FFF2-40B4-BE49-F238E27FC236}">
                <a16:creationId xmlns:a16="http://schemas.microsoft.com/office/drawing/2014/main" id="{55EBFFCE-6EE4-47DE-91B7-5A2E98F464E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9501E56-D58C-4ED2-9689-63B7015F7F36}"/>
              </a:ext>
            </a:extLst>
          </p:cNvPr>
          <p:cNvSpPr>
            <a:spLocks noGrp="1"/>
          </p:cNvSpPr>
          <p:nvPr>
            <p:ph type="sldNum" sz="quarter" idx="12"/>
          </p:nvPr>
        </p:nvSpPr>
        <p:spPr/>
        <p:txBody>
          <a:bodyPr/>
          <a:lstStyle/>
          <a:p>
            <a:fld id="{83AFDA27-899A-432A-80A0-9598EE5E4F33}" type="slidenum">
              <a:rPr lang="en-GB" smtClean="0"/>
              <a:t>‹#›</a:t>
            </a:fld>
            <a:endParaRPr lang="en-GB"/>
          </a:p>
        </p:txBody>
      </p:sp>
    </p:spTree>
    <p:extLst>
      <p:ext uri="{BB962C8B-B14F-4D97-AF65-F5344CB8AC3E}">
        <p14:creationId xmlns:p14="http://schemas.microsoft.com/office/powerpoint/2010/main" val="35894623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DB22BF-6233-4BCB-AC81-AD5EF4AFA59F}"/>
              </a:ext>
            </a:extLst>
          </p:cNvPr>
          <p:cNvSpPr>
            <a:spLocks noGrp="1"/>
          </p:cNvSpPr>
          <p:nvPr>
            <p:ph type="title"/>
          </p:nvPr>
        </p:nvSpPr>
        <p:spPr/>
        <p:txBody>
          <a:bodyPr/>
          <a:lstStyle/>
          <a:p>
            <a:r>
              <a:rPr lang="en-GB"/>
              <a:t>Click to edit Master title style</a:t>
            </a:r>
          </a:p>
        </p:txBody>
      </p:sp>
      <p:sp>
        <p:nvSpPr>
          <p:cNvPr id="3" name="Vertical Text Placeholder 2">
            <a:extLst>
              <a:ext uri="{FF2B5EF4-FFF2-40B4-BE49-F238E27FC236}">
                <a16:creationId xmlns:a16="http://schemas.microsoft.com/office/drawing/2014/main" id="{1E9B8C41-0111-49DD-9549-1297E15452E8}"/>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AAD402FC-F04A-4C26-A43C-0E22077F1241}"/>
              </a:ext>
            </a:extLst>
          </p:cNvPr>
          <p:cNvSpPr>
            <a:spLocks noGrp="1"/>
          </p:cNvSpPr>
          <p:nvPr>
            <p:ph type="dt" sz="half" idx="10"/>
          </p:nvPr>
        </p:nvSpPr>
        <p:spPr/>
        <p:txBody>
          <a:bodyPr/>
          <a:lstStyle/>
          <a:p>
            <a:fld id="{23F531C8-1174-48E5-B48E-78B2BF65639E}" type="datetimeFigureOut">
              <a:rPr lang="en-GB" smtClean="0"/>
              <a:t>23/06/2023</a:t>
            </a:fld>
            <a:endParaRPr lang="en-GB"/>
          </a:p>
        </p:txBody>
      </p:sp>
      <p:sp>
        <p:nvSpPr>
          <p:cNvPr id="5" name="Footer Placeholder 4">
            <a:extLst>
              <a:ext uri="{FF2B5EF4-FFF2-40B4-BE49-F238E27FC236}">
                <a16:creationId xmlns:a16="http://schemas.microsoft.com/office/drawing/2014/main" id="{F7372A39-6BEB-4B8E-BD16-BFC3DB9C03D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56B8A4B-7C2A-4B47-9B30-BE3FF3AF45DB}"/>
              </a:ext>
            </a:extLst>
          </p:cNvPr>
          <p:cNvSpPr>
            <a:spLocks noGrp="1"/>
          </p:cNvSpPr>
          <p:nvPr>
            <p:ph type="sldNum" sz="quarter" idx="12"/>
          </p:nvPr>
        </p:nvSpPr>
        <p:spPr/>
        <p:txBody>
          <a:bodyPr/>
          <a:lstStyle/>
          <a:p>
            <a:fld id="{83AFDA27-899A-432A-80A0-9598EE5E4F33}" type="slidenum">
              <a:rPr lang="en-GB" smtClean="0"/>
              <a:t>‹#›</a:t>
            </a:fld>
            <a:endParaRPr lang="en-GB"/>
          </a:p>
        </p:txBody>
      </p:sp>
    </p:spTree>
    <p:extLst>
      <p:ext uri="{BB962C8B-B14F-4D97-AF65-F5344CB8AC3E}">
        <p14:creationId xmlns:p14="http://schemas.microsoft.com/office/powerpoint/2010/main" val="30448805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6F88E65-0926-4B7B-843B-27C24BF0D0C7}"/>
              </a:ext>
            </a:extLst>
          </p:cNvPr>
          <p:cNvSpPr>
            <a:spLocks noGrp="1"/>
          </p:cNvSpPr>
          <p:nvPr>
            <p:ph type="title" orient="vert"/>
          </p:nvPr>
        </p:nvSpPr>
        <p:spPr>
          <a:xfrm>
            <a:off x="8724900" y="365125"/>
            <a:ext cx="2628900" cy="5811838"/>
          </a:xfrm>
        </p:spPr>
        <p:txBody>
          <a:bodyPr vert="eaVert"/>
          <a:lstStyle/>
          <a:p>
            <a:r>
              <a:rPr lang="en-GB"/>
              <a:t>Click to edit Master title style</a:t>
            </a:r>
          </a:p>
        </p:txBody>
      </p:sp>
      <p:sp>
        <p:nvSpPr>
          <p:cNvPr id="3" name="Vertical Text Placeholder 2">
            <a:extLst>
              <a:ext uri="{FF2B5EF4-FFF2-40B4-BE49-F238E27FC236}">
                <a16:creationId xmlns:a16="http://schemas.microsoft.com/office/drawing/2014/main" id="{A044BC16-DB23-4013-B7DC-FC7D8E56A43B}"/>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1AB3C2BF-8270-47EB-B4E8-70F90A4E51C5}"/>
              </a:ext>
            </a:extLst>
          </p:cNvPr>
          <p:cNvSpPr>
            <a:spLocks noGrp="1"/>
          </p:cNvSpPr>
          <p:nvPr>
            <p:ph type="dt" sz="half" idx="10"/>
          </p:nvPr>
        </p:nvSpPr>
        <p:spPr/>
        <p:txBody>
          <a:bodyPr/>
          <a:lstStyle/>
          <a:p>
            <a:fld id="{23F531C8-1174-48E5-B48E-78B2BF65639E}" type="datetimeFigureOut">
              <a:rPr lang="en-GB" smtClean="0"/>
              <a:t>23/06/2023</a:t>
            </a:fld>
            <a:endParaRPr lang="en-GB"/>
          </a:p>
        </p:txBody>
      </p:sp>
      <p:sp>
        <p:nvSpPr>
          <p:cNvPr id="5" name="Footer Placeholder 4">
            <a:extLst>
              <a:ext uri="{FF2B5EF4-FFF2-40B4-BE49-F238E27FC236}">
                <a16:creationId xmlns:a16="http://schemas.microsoft.com/office/drawing/2014/main" id="{D7C710CE-7887-4601-9A34-68813D13F2E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94A64E9-F062-4BB2-BD5F-6ECA46859C8B}"/>
              </a:ext>
            </a:extLst>
          </p:cNvPr>
          <p:cNvSpPr>
            <a:spLocks noGrp="1"/>
          </p:cNvSpPr>
          <p:nvPr>
            <p:ph type="sldNum" sz="quarter" idx="12"/>
          </p:nvPr>
        </p:nvSpPr>
        <p:spPr/>
        <p:txBody>
          <a:bodyPr/>
          <a:lstStyle/>
          <a:p>
            <a:fld id="{83AFDA27-899A-432A-80A0-9598EE5E4F33}" type="slidenum">
              <a:rPr lang="en-GB" smtClean="0"/>
              <a:t>‹#›</a:t>
            </a:fld>
            <a:endParaRPr lang="en-GB"/>
          </a:p>
        </p:txBody>
      </p:sp>
    </p:spTree>
    <p:extLst>
      <p:ext uri="{BB962C8B-B14F-4D97-AF65-F5344CB8AC3E}">
        <p14:creationId xmlns:p14="http://schemas.microsoft.com/office/powerpoint/2010/main" val="7275227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DC154B-6A84-491A-BEB9-0AD08385AFCA}"/>
              </a:ext>
            </a:extLst>
          </p:cNvPr>
          <p:cNvSpPr>
            <a:spLocks noGrp="1"/>
          </p:cNvSpPr>
          <p:nvPr>
            <p:ph type="title"/>
          </p:nvPr>
        </p:nvSpPr>
        <p:spPr/>
        <p:txBody>
          <a:bodyPr/>
          <a:lstStyle/>
          <a:p>
            <a:r>
              <a:rPr lang="en-GB"/>
              <a:t>Click to edit Master title style</a:t>
            </a:r>
          </a:p>
        </p:txBody>
      </p:sp>
      <p:sp>
        <p:nvSpPr>
          <p:cNvPr id="3" name="Content Placeholder 2">
            <a:extLst>
              <a:ext uri="{FF2B5EF4-FFF2-40B4-BE49-F238E27FC236}">
                <a16:creationId xmlns:a16="http://schemas.microsoft.com/office/drawing/2014/main" id="{9E0CB732-E259-4868-A912-126E08D0486F}"/>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7DA071DC-EFCD-4FD2-9596-02B54636A7A7}"/>
              </a:ext>
            </a:extLst>
          </p:cNvPr>
          <p:cNvSpPr>
            <a:spLocks noGrp="1"/>
          </p:cNvSpPr>
          <p:nvPr>
            <p:ph type="dt" sz="half" idx="10"/>
          </p:nvPr>
        </p:nvSpPr>
        <p:spPr/>
        <p:txBody>
          <a:bodyPr/>
          <a:lstStyle/>
          <a:p>
            <a:fld id="{23F531C8-1174-48E5-B48E-78B2BF65639E}" type="datetimeFigureOut">
              <a:rPr lang="en-GB" smtClean="0"/>
              <a:t>23/06/2023</a:t>
            </a:fld>
            <a:endParaRPr lang="en-GB"/>
          </a:p>
        </p:txBody>
      </p:sp>
      <p:sp>
        <p:nvSpPr>
          <p:cNvPr id="5" name="Footer Placeholder 4">
            <a:extLst>
              <a:ext uri="{FF2B5EF4-FFF2-40B4-BE49-F238E27FC236}">
                <a16:creationId xmlns:a16="http://schemas.microsoft.com/office/drawing/2014/main" id="{84BE12AF-FCDC-4946-90F9-7FE005A228E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32A3CE3-93D3-4E50-8C08-76C0F7256924}"/>
              </a:ext>
            </a:extLst>
          </p:cNvPr>
          <p:cNvSpPr>
            <a:spLocks noGrp="1"/>
          </p:cNvSpPr>
          <p:nvPr>
            <p:ph type="sldNum" sz="quarter" idx="12"/>
          </p:nvPr>
        </p:nvSpPr>
        <p:spPr/>
        <p:txBody>
          <a:bodyPr/>
          <a:lstStyle/>
          <a:p>
            <a:fld id="{83AFDA27-899A-432A-80A0-9598EE5E4F33}" type="slidenum">
              <a:rPr lang="en-GB" smtClean="0"/>
              <a:t>‹#›</a:t>
            </a:fld>
            <a:endParaRPr lang="en-GB"/>
          </a:p>
        </p:txBody>
      </p:sp>
    </p:spTree>
    <p:extLst>
      <p:ext uri="{BB962C8B-B14F-4D97-AF65-F5344CB8AC3E}">
        <p14:creationId xmlns:p14="http://schemas.microsoft.com/office/powerpoint/2010/main" val="34857823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A779B1-6347-4CD5-9FDB-87B8E26CEF6A}"/>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p>
        </p:txBody>
      </p:sp>
      <p:sp>
        <p:nvSpPr>
          <p:cNvPr id="3" name="Text Placeholder 2">
            <a:extLst>
              <a:ext uri="{FF2B5EF4-FFF2-40B4-BE49-F238E27FC236}">
                <a16:creationId xmlns:a16="http://schemas.microsoft.com/office/drawing/2014/main" id="{B2D7AE64-34BC-4095-BC55-C7591EBB8FA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23F7C084-7D9F-49FA-9D64-CB6072B354DD}"/>
              </a:ext>
            </a:extLst>
          </p:cNvPr>
          <p:cNvSpPr>
            <a:spLocks noGrp="1"/>
          </p:cNvSpPr>
          <p:nvPr>
            <p:ph type="dt" sz="half" idx="10"/>
          </p:nvPr>
        </p:nvSpPr>
        <p:spPr/>
        <p:txBody>
          <a:bodyPr/>
          <a:lstStyle/>
          <a:p>
            <a:fld id="{23F531C8-1174-48E5-B48E-78B2BF65639E}" type="datetimeFigureOut">
              <a:rPr lang="en-GB" smtClean="0"/>
              <a:t>23/06/2023</a:t>
            </a:fld>
            <a:endParaRPr lang="en-GB"/>
          </a:p>
        </p:txBody>
      </p:sp>
      <p:sp>
        <p:nvSpPr>
          <p:cNvPr id="5" name="Footer Placeholder 4">
            <a:extLst>
              <a:ext uri="{FF2B5EF4-FFF2-40B4-BE49-F238E27FC236}">
                <a16:creationId xmlns:a16="http://schemas.microsoft.com/office/drawing/2014/main" id="{FB95BB1B-FFA8-49E3-BDF6-9A2BD601EE9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DE95039-0984-441C-B4C6-6B5025682DB5}"/>
              </a:ext>
            </a:extLst>
          </p:cNvPr>
          <p:cNvSpPr>
            <a:spLocks noGrp="1"/>
          </p:cNvSpPr>
          <p:nvPr>
            <p:ph type="sldNum" sz="quarter" idx="12"/>
          </p:nvPr>
        </p:nvSpPr>
        <p:spPr/>
        <p:txBody>
          <a:bodyPr/>
          <a:lstStyle/>
          <a:p>
            <a:fld id="{83AFDA27-899A-432A-80A0-9598EE5E4F33}" type="slidenum">
              <a:rPr lang="en-GB" smtClean="0"/>
              <a:t>‹#›</a:t>
            </a:fld>
            <a:endParaRPr lang="en-GB"/>
          </a:p>
        </p:txBody>
      </p:sp>
    </p:spTree>
    <p:extLst>
      <p:ext uri="{BB962C8B-B14F-4D97-AF65-F5344CB8AC3E}">
        <p14:creationId xmlns:p14="http://schemas.microsoft.com/office/powerpoint/2010/main" val="30176880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98BC8D-9EF7-4A18-8D44-EFAB36F699B8}"/>
              </a:ext>
            </a:extLst>
          </p:cNvPr>
          <p:cNvSpPr>
            <a:spLocks noGrp="1"/>
          </p:cNvSpPr>
          <p:nvPr>
            <p:ph type="title"/>
          </p:nvPr>
        </p:nvSpPr>
        <p:spPr/>
        <p:txBody>
          <a:bodyPr/>
          <a:lstStyle/>
          <a:p>
            <a:r>
              <a:rPr lang="en-GB"/>
              <a:t>Click to edit Master title style</a:t>
            </a:r>
          </a:p>
        </p:txBody>
      </p:sp>
      <p:sp>
        <p:nvSpPr>
          <p:cNvPr id="3" name="Content Placeholder 2">
            <a:extLst>
              <a:ext uri="{FF2B5EF4-FFF2-40B4-BE49-F238E27FC236}">
                <a16:creationId xmlns:a16="http://schemas.microsoft.com/office/drawing/2014/main" id="{56DE02C1-11A8-4AA4-842A-6B3BE2CD7553}"/>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Content Placeholder 3">
            <a:extLst>
              <a:ext uri="{FF2B5EF4-FFF2-40B4-BE49-F238E27FC236}">
                <a16:creationId xmlns:a16="http://schemas.microsoft.com/office/drawing/2014/main" id="{7AAE43C0-4CBD-437A-B685-5AB907927BAB}"/>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Date Placeholder 4">
            <a:extLst>
              <a:ext uri="{FF2B5EF4-FFF2-40B4-BE49-F238E27FC236}">
                <a16:creationId xmlns:a16="http://schemas.microsoft.com/office/drawing/2014/main" id="{08308AC4-975C-4A05-8625-67050F6987D3}"/>
              </a:ext>
            </a:extLst>
          </p:cNvPr>
          <p:cNvSpPr>
            <a:spLocks noGrp="1"/>
          </p:cNvSpPr>
          <p:nvPr>
            <p:ph type="dt" sz="half" idx="10"/>
          </p:nvPr>
        </p:nvSpPr>
        <p:spPr/>
        <p:txBody>
          <a:bodyPr/>
          <a:lstStyle/>
          <a:p>
            <a:fld id="{23F531C8-1174-48E5-B48E-78B2BF65639E}" type="datetimeFigureOut">
              <a:rPr lang="en-GB" smtClean="0"/>
              <a:t>23/06/2023</a:t>
            </a:fld>
            <a:endParaRPr lang="en-GB"/>
          </a:p>
        </p:txBody>
      </p:sp>
      <p:sp>
        <p:nvSpPr>
          <p:cNvPr id="6" name="Footer Placeholder 5">
            <a:extLst>
              <a:ext uri="{FF2B5EF4-FFF2-40B4-BE49-F238E27FC236}">
                <a16:creationId xmlns:a16="http://schemas.microsoft.com/office/drawing/2014/main" id="{CB88704A-ACD8-49E8-A014-8A870670E6AE}"/>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B87A880F-3D77-41B5-812E-820EABFAB145}"/>
              </a:ext>
            </a:extLst>
          </p:cNvPr>
          <p:cNvSpPr>
            <a:spLocks noGrp="1"/>
          </p:cNvSpPr>
          <p:nvPr>
            <p:ph type="sldNum" sz="quarter" idx="12"/>
          </p:nvPr>
        </p:nvSpPr>
        <p:spPr/>
        <p:txBody>
          <a:bodyPr/>
          <a:lstStyle/>
          <a:p>
            <a:fld id="{83AFDA27-899A-432A-80A0-9598EE5E4F33}" type="slidenum">
              <a:rPr lang="en-GB" smtClean="0"/>
              <a:t>‹#›</a:t>
            </a:fld>
            <a:endParaRPr lang="en-GB"/>
          </a:p>
        </p:txBody>
      </p:sp>
    </p:spTree>
    <p:extLst>
      <p:ext uri="{BB962C8B-B14F-4D97-AF65-F5344CB8AC3E}">
        <p14:creationId xmlns:p14="http://schemas.microsoft.com/office/powerpoint/2010/main" val="13009241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43925C-786F-4F8C-BF38-37E6553C3E4F}"/>
              </a:ext>
            </a:extLst>
          </p:cNvPr>
          <p:cNvSpPr>
            <a:spLocks noGrp="1"/>
          </p:cNvSpPr>
          <p:nvPr>
            <p:ph type="title"/>
          </p:nvPr>
        </p:nvSpPr>
        <p:spPr>
          <a:xfrm>
            <a:off x="839788" y="365125"/>
            <a:ext cx="10515600" cy="1325563"/>
          </a:xfrm>
        </p:spPr>
        <p:txBody>
          <a:bodyPr/>
          <a:lstStyle/>
          <a:p>
            <a:r>
              <a:rPr lang="en-GB"/>
              <a:t>Click to edit Master title style</a:t>
            </a:r>
          </a:p>
        </p:txBody>
      </p:sp>
      <p:sp>
        <p:nvSpPr>
          <p:cNvPr id="3" name="Text Placeholder 2">
            <a:extLst>
              <a:ext uri="{FF2B5EF4-FFF2-40B4-BE49-F238E27FC236}">
                <a16:creationId xmlns:a16="http://schemas.microsoft.com/office/drawing/2014/main" id="{E7B9F670-88B4-47A6-93A6-B049EA0F854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F8271251-A32F-4822-BEDA-01153E226B2E}"/>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Text Placeholder 4">
            <a:extLst>
              <a:ext uri="{FF2B5EF4-FFF2-40B4-BE49-F238E27FC236}">
                <a16:creationId xmlns:a16="http://schemas.microsoft.com/office/drawing/2014/main" id="{8313BCE7-B5EE-430B-B6E4-8EECA015CCC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E35B0986-5395-408C-BE6D-8BDA30CC4F4C}"/>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7" name="Date Placeholder 6">
            <a:extLst>
              <a:ext uri="{FF2B5EF4-FFF2-40B4-BE49-F238E27FC236}">
                <a16:creationId xmlns:a16="http://schemas.microsoft.com/office/drawing/2014/main" id="{53C53ADE-A1E3-4D3C-B14C-C42AACEF9424}"/>
              </a:ext>
            </a:extLst>
          </p:cNvPr>
          <p:cNvSpPr>
            <a:spLocks noGrp="1"/>
          </p:cNvSpPr>
          <p:nvPr>
            <p:ph type="dt" sz="half" idx="10"/>
          </p:nvPr>
        </p:nvSpPr>
        <p:spPr/>
        <p:txBody>
          <a:bodyPr/>
          <a:lstStyle/>
          <a:p>
            <a:fld id="{23F531C8-1174-48E5-B48E-78B2BF65639E}" type="datetimeFigureOut">
              <a:rPr lang="en-GB" smtClean="0"/>
              <a:t>23/06/2023</a:t>
            </a:fld>
            <a:endParaRPr lang="en-GB"/>
          </a:p>
        </p:txBody>
      </p:sp>
      <p:sp>
        <p:nvSpPr>
          <p:cNvPr id="8" name="Footer Placeholder 7">
            <a:extLst>
              <a:ext uri="{FF2B5EF4-FFF2-40B4-BE49-F238E27FC236}">
                <a16:creationId xmlns:a16="http://schemas.microsoft.com/office/drawing/2014/main" id="{F6738C67-486E-45E5-9A7A-28039147B9DF}"/>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99C2B845-C961-4380-8ED1-87CC98440F6F}"/>
              </a:ext>
            </a:extLst>
          </p:cNvPr>
          <p:cNvSpPr>
            <a:spLocks noGrp="1"/>
          </p:cNvSpPr>
          <p:nvPr>
            <p:ph type="sldNum" sz="quarter" idx="12"/>
          </p:nvPr>
        </p:nvSpPr>
        <p:spPr/>
        <p:txBody>
          <a:bodyPr/>
          <a:lstStyle/>
          <a:p>
            <a:fld id="{83AFDA27-899A-432A-80A0-9598EE5E4F33}" type="slidenum">
              <a:rPr lang="en-GB" smtClean="0"/>
              <a:t>‹#›</a:t>
            </a:fld>
            <a:endParaRPr lang="en-GB"/>
          </a:p>
        </p:txBody>
      </p:sp>
    </p:spTree>
    <p:extLst>
      <p:ext uri="{BB962C8B-B14F-4D97-AF65-F5344CB8AC3E}">
        <p14:creationId xmlns:p14="http://schemas.microsoft.com/office/powerpoint/2010/main" val="358600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E5381E-460D-4E92-A0E0-288E2AA275AE}"/>
              </a:ext>
            </a:extLst>
          </p:cNvPr>
          <p:cNvSpPr>
            <a:spLocks noGrp="1"/>
          </p:cNvSpPr>
          <p:nvPr>
            <p:ph type="title"/>
          </p:nvPr>
        </p:nvSpPr>
        <p:spPr/>
        <p:txBody>
          <a:bodyPr/>
          <a:lstStyle/>
          <a:p>
            <a:r>
              <a:rPr lang="en-GB"/>
              <a:t>Click to edit Master title style</a:t>
            </a:r>
          </a:p>
        </p:txBody>
      </p:sp>
      <p:sp>
        <p:nvSpPr>
          <p:cNvPr id="3" name="Date Placeholder 2">
            <a:extLst>
              <a:ext uri="{FF2B5EF4-FFF2-40B4-BE49-F238E27FC236}">
                <a16:creationId xmlns:a16="http://schemas.microsoft.com/office/drawing/2014/main" id="{71ADDB72-9059-4207-9FE2-A804764C806B}"/>
              </a:ext>
            </a:extLst>
          </p:cNvPr>
          <p:cNvSpPr>
            <a:spLocks noGrp="1"/>
          </p:cNvSpPr>
          <p:nvPr>
            <p:ph type="dt" sz="half" idx="10"/>
          </p:nvPr>
        </p:nvSpPr>
        <p:spPr/>
        <p:txBody>
          <a:bodyPr/>
          <a:lstStyle/>
          <a:p>
            <a:fld id="{23F531C8-1174-48E5-B48E-78B2BF65639E}" type="datetimeFigureOut">
              <a:rPr lang="en-GB" smtClean="0"/>
              <a:t>23/06/2023</a:t>
            </a:fld>
            <a:endParaRPr lang="en-GB"/>
          </a:p>
        </p:txBody>
      </p:sp>
      <p:sp>
        <p:nvSpPr>
          <p:cNvPr id="4" name="Footer Placeholder 3">
            <a:extLst>
              <a:ext uri="{FF2B5EF4-FFF2-40B4-BE49-F238E27FC236}">
                <a16:creationId xmlns:a16="http://schemas.microsoft.com/office/drawing/2014/main" id="{77A5F4E3-27A7-4F3A-AD6F-25878DF331A5}"/>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9C1A275B-02A2-4E6E-B43B-6D158AE970B4}"/>
              </a:ext>
            </a:extLst>
          </p:cNvPr>
          <p:cNvSpPr>
            <a:spLocks noGrp="1"/>
          </p:cNvSpPr>
          <p:nvPr>
            <p:ph type="sldNum" sz="quarter" idx="12"/>
          </p:nvPr>
        </p:nvSpPr>
        <p:spPr/>
        <p:txBody>
          <a:bodyPr/>
          <a:lstStyle/>
          <a:p>
            <a:fld id="{83AFDA27-899A-432A-80A0-9598EE5E4F33}" type="slidenum">
              <a:rPr lang="en-GB" smtClean="0"/>
              <a:t>‹#›</a:t>
            </a:fld>
            <a:endParaRPr lang="en-GB"/>
          </a:p>
        </p:txBody>
      </p:sp>
    </p:spTree>
    <p:extLst>
      <p:ext uri="{BB962C8B-B14F-4D97-AF65-F5344CB8AC3E}">
        <p14:creationId xmlns:p14="http://schemas.microsoft.com/office/powerpoint/2010/main" val="22477711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F1C9B4E-7ADA-438D-BF2B-9BAFBA4FAA1E}"/>
              </a:ext>
            </a:extLst>
          </p:cNvPr>
          <p:cNvSpPr>
            <a:spLocks noGrp="1"/>
          </p:cNvSpPr>
          <p:nvPr>
            <p:ph type="dt" sz="half" idx="10"/>
          </p:nvPr>
        </p:nvSpPr>
        <p:spPr/>
        <p:txBody>
          <a:bodyPr/>
          <a:lstStyle/>
          <a:p>
            <a:fld id="{23F531C8-1174-48E5-B48E-78B2BF65639E}" type="datetimeFigureOut">
              <a:rPr lang="en-GB" smtClean="0"/>
              <a:t>23/06/2023</a:t>
            </a:fld>
            <a:endParaRPr lang="en-GB"/>
          </a:p>
        </p:txBody>
      </p:sp>
      <p:sp>
        <p:nvSpPr>
          <p:cNvPr id="3" name="Footer Placeholder 2">
            <a:extLst>
              <a:ext uri="{FF2B5EF4-FFF2-40B4-BE49-F238E27FC236}">
                <a16:creationId xmlns:a16="http://schemas.microsoft.com/office/drawing/2014/main" id="{8F1F4FC4-1202-4107-B28D-19E7D4C57AB1}"/>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98CC8AD7-AB27-42A3-AEA3-77439A63E909}"/>
              </a:ext>
            </a:extLst>
          </p:cNvPr>
          <p:cNvSpPr>
            <a:spLocks noGrp="1"/>
          </p:cNvSpPr>
          <p:nvPr>
            <p:ph type="sldNum" sz="quarter" idx="12"/>
          </p:nvPr>
        </p:nvSpPr>
        <p:spPr/>
        <p:txBody>
          <a:bodyPr/>
          <a:lstStyle/>
          <a:p>
            <a:fld id="{83AFDA27-899A-432A-80A0-9598EE5E4F33}" type="slidenum">
              <a:rPr lang="en-GB" smtClean="0"/>
              <a:t>‹#›</a:t>
            </a:fld>
            <a:endParaRPr lang="en-GB"/>
          </a:p>
        </p:txBody>
      </p:sp>
    </p:spTree>
    <p:extLst>
      <p:ext uri="{BB962C8B-B14F-4D97-AF65-F5344CB8AC3E}">
        <p14:creationId xmlns:p14="http://schemas.microsoft.com/office/powerpoint/2010/main" val="38316266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2D2F6B-8884-4FFF-B453-C226114EB396}"/>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p>
        </p:txBody>
      </p:sp>
      <p:sp>
        <p:nvSpPr>
          <p:cNvPr id="3" name="Content Placeholder 2">
            <a:extLst>
              <a:ext uri="{FF2B5EF4-FFF2-40B4-BE49-F238E27FC236}">
                <a16:creationId xmlns:a16="http://schemas.microsoft.com/office/drawing/2014/main" id="{D6765FD0-757C-45FD-98CD-0DA8E452E77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Text Placeholder 3">
            <a:extLst>
              <a:ext uri="{FF2B5EF4-FFF2-40B4-BE49-F238E27FC236}">
                <a16:creationId xmlns:a16="http://schemas.microsoft.com/office/drawing/2014/main" id="{CCD02FA7-72FF-4686-88DF-E707B3FFBD5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AA6EDB2E-DF3D-4EB6-9C63-5FE035D0D7F9}"/>
              </a:ext>
            </a:extLst>
          </p:cNvPr>
          <p:cNvSpPr>
            <a:spLocks noGrp="1"/>
          </p:cNvSpPr>
          <p:nvPr>
            <p:ph type="dt" sz="half" idx="10"/>
          </p:nvPr>
        </p:nvSpPr>
        <p:spPr/>
        <p:txBody>
          <a:bodyPr/>
          <a:lstStyle/>
          <a:p>
            <a:fld id="{23F531C8-1174-48E5-B48E-78B2BF65639E}" type="datetimeFigureOut">
              <a:rPr lang="en-GB" smtClean="0"/>
              <a:t>23/06/2023</a:t>
            </a:fld>
            <a:endParaRPr lang="en-GB"/>
          </a:p>
        </p:txBody>
      </p:sp>
      <p:sp>
        <p:nvSpPr>
          <p:cNvPr id="6" name="Footer Placeholder 5">
            <a:extLst>
              <a:ext uri="{FF2B5EF4-FFF2-40B4-BE49-F238E27FC236}">
                <a16:creationId xmlns:a16="http://schemas.microsoft.com/office/drawing/2014/main" id="{4AEE6352-1958-4A4D-8B69-2816521AF5D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A4E7348A-A486-4A06-BBB9-0B2125BBE760}"/>
              </a:ext>
            </a:extLst>
          </p:cNvPr>
          <p:cNvSpPr>
            <a:spLocks noGrp="1"/>
          </p:cNvSpPr>
          <p:nvPr>
            <p:ph type="sldNum" sz="quarter" idx="12"/>
          </p:nvPr>
        </p:nvSpPr>
        <p:spPr/>
        <p:txBody>
          <a:bodyPr/>
          <a:lstStyle/>
          <a:p>
            <a:fld id="{83AFDA27-899A-432A-80A0-9598EE5E4F33}" type="slidenum">
              <a:rPr lang="en-GB" smtClean="0"/>
              <a:t>‹#›</a:t>
            </a:fld>
            <a:endParaRPr lang="en-GB"/>
          </a:p>
        </p:txBody>
      </p:sp>
    </p:spTree>
    <p:extLst>
      <p:ext uri="{BB962C8B-B14F-4D97-AF65-F5344CB8AC3E}">
        <p14:creationId xmlns:p14="http://schemas.microsoft.com/office/powerpoint/2010/main" val="8518657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A93904-6312-4675-9CE1-504B77F54A49}"/>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p>
        </p:txBody>
      </p:sp>
      <p:sp>
        <p:nvSpPr>
          <p:cNvPr id="3" name="Picture Placeholder 2">
            <a:extLst>
              <a:ext uri="{FF2B5EF4-FFF2-40B4-BE49-F238E27FC236}">
                <a16:creationId xmlns:a16="http://schemas.microsoft.com/office/drawing/2014/main" id="{68552C0F-8598-45FB-B25D-F807ED1DC4F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2D646B6D-6FFE-4974-904B-ABC3C621038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73FE56D6-4208-48D4-A198-94846D35B159}"/>
              </a:ext>
            </a:extLst>
          </p:cNvPr>
          <p:cNvSpPr>
            <a:spLocks noGrp="1"/>
          </p:cNvSpPr>
          <p:nvPr>
            <p:ph type="dt" sz="half" idx="10"/>
          </p:nvPr>
        </p:nvSpPr>
        <p:spPr/>
        <p:txBody>
          <a:bodyPr/>
          <a:lstStyle/>
          <a:p>
            <a:fld id="{23F531C8-1174-48E5-B48E-78B2BF65639E}" type="datetimeFigureOut">
              <a:rPr lang="en-GB" smtClean="0"/>
              <a:t>23/06/2023</a:t>
            </a:fld>
            <a:endParaRPr lang="en-GB"/>
          </a:p>
        </p:txBody>
      </p:sp>
      <p:sp>
        <p:nvSpPr>
          <p:cNvPr id="6" name="Footer Placeholder 5">
            <a:extLst>
              <a:ext uri="{FF2B5EF4-FFF2-40B4-BE49-F238E27FC236}">
                <a16:creationId xmlns:a16="http://schemas.microsoft.com/office/drawing/2014/main" id="{B8F2A379-B414-44D7-9C37-36BC636EF8CC}"/>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6AC274F6-1253-4862-A3FB-2A30783A0AE2}"/>
              </a:ext>
            </a:extLst>
          </p:cNvPr>
          <p:cNvSpPr>
            <a:spLocks noGrp="1"/>
          </p:cNvSpPr>
          <p:nvPr>
            <p:ph type="sldNum" sz="quarter" idx="12"/>
          </p:nvPr>
        </p:nvSpPr>
        <p:spPr/>
        <p:txBody>
          <a:bodyPr/>
          <a:lstStyle/>
          <a:p>
            <a:fld id="{83AFDA27-899A-432A-80A0-9598EE5E4F33}" type="slidenum">
              <a:rPr lang="en-GB" smtClean="0"/>
              <a:t>‹#›</a:t>
            </a:fld>
            <a:endParaRPr lang="en-GB"/>
          </a:p>
        </p:txBody>
      </p:sp>
    </p:spTree>
    <p:extLst>
      <p:ext uri="{BB962C8B-B14F-4D97-AF65-F5344CB8AC3E}">
        <p14:creationId xmlns:p14="http://schemas.microsoft.com/office/powerpoint/2010/main" val="33296641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6F644FE-A8B9-4779-9A58-5A16A2B5FF4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p>
        </p:txBody>
      </p:sp>
      <p:sp>
        <p:nvSpPr>
          <p:cNvPr id="3" name="Text Placeholder 2">
            <a:extLst>
              <a:ext uri="{FF2B5EF4-FFF2-40B4-BE49-F238E27FC236}">
                <a16:creationId xmlns:a16="http://schemas.microsoft.com/office/drawing/2014/main" id="{CCC20670-D670-45A0-8197-E17EF410215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AE4728A0-A358-4E87-9639-00436E81BBF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3F531C8-1174-48E5-B48E-78B2BF65639E}" type="datetimeFigureOut">
              <a:rPr lang="en-GB" smtClean="0"/>
              <a:t>23/06/2023</a:t>
            </a:fld>
            <a:endParaRPr lang="en-GB"/>
          </a:p>
        </p:txBody>
      </p:sp>
      <p:sp>
        <p:nvSpPr>
          <p:cNvPr id="5" name="Footer Placeholder 4">
            <a:extLst>
              <a:ext uri="{FF2B5EF4-FFF2-40B4-BE49-F238E27FC236}">
                <a16:creationId xmlns:a16="http://schemas.microsoft.com/office/drawing/2014/main" id="{801AD06E-13FD-4FA0-A87A-AE30DEC2C8B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44487B0C-B7B7-4EBF-B6B8-3967DABF94B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3AFDA27-899A-432A-80A0-9598EE5E4F33}" type="slidenum">
              <a:rPr lang="en-GB" smtClean="0"/>
              <a:t>‹#›</a:t>
            </a:fld>
            <a:endParaRPr lang="en-GB"/>
          </a:p>
        </p:txBody>
      </p:sp>
    </p:spTree>
    <p:extLst>
      <p:ext uri="{BB962C8B-B14F-4D97-AF65-F5344CB8AC3E}">
        <p14:creationId xmlns:p14="http://schemas.microsoft.com/office/powerpoint/2010/main" val="12129338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jpeg"/><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13.png"/><Relationship Id="rId4" Type="http://schemas.openxmlformats.org/officeDocument/2006/relationships/image" Target="../media/image12.jpeg"/></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14.jpeg"/></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8.png"/><Relationship Id="rId4" Type="http://schemas.openxmlformats.org/officeDocument/2006/relationships/image" Target="../media/image7.png"/></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9.jpeg"/></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10.jpeg"/></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11.jpe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3">
            <a:lumMod val="40000"/>
            <a:lumOff val="60000"/>
          </a:schemeClr>
        </a:solidFill>
        <a:effectLst/>
      </p:bgPr>
    </p:bg>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024202A6-65F6-485A-81AA-A4FD4EFA707D}"/>
              </a:ext>
            </a:extLst>
          </p:cNvPr>
          <p:cNvPicPr/>
          <p:nvPr/>
        </p:nvPicPr>
        <p:blipFill>
          <a:blip r:embed="rId2">
            <a:extLst>
              <a:ext uri="{28A0092B-C50C-407E-A947-70E740481C1C}">
                <a14:useLocalDpi xmlns:a14="http://schemas.microsoft.com/office/drawing/2010/main" val="0"/>
              </a:ext>
            </a:extLst>
          </a:blip>
          <a:srcRect b="31642"/>
          <a:stretch>
            <a:fillRect/>
          </a:stretch>
        </p:blipFill>
        <p:spPr bwMode="auto">
          <a:xfrm>
            <a:off x="1" y="75501"/>
            <a:ext cx="12063368" cy="1837189"/>
          </a:xfrm>
          <a:prstGeom prst="rect">
            <a:avLst/>
          </a:prstGeom>
          <a:noFill/>
          <a:ln>
            <a:noFill/>
          </a:ln>
        </p:spPr>
      </p:pic>
      <p:pic>
        <p:nvPicPr>
          <p:cNvPr id="5" name="Picture 4">
            <a:extLst>
              <a:ext uri="{FF2B5EF4-FFF2-40B4-BE49-F238E27FC236}">
                <a16:creationId xmlns:a16="http://schemas.microsoft.com/office/drawing/2014/main" id="{A924697B-B36E-467F-97CC-17FB1D873964}"/>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9194334" y="918063"/>
            <a:ext cx="2736221" cy="1086905"/>
          </a:xfrm>
          <a:prstGeom prst="rect">
            <a:avLst/>
          </a:prstGeom>
          <a:noFill/>
          <a:ln>
            <a:noFill/>
          </a:ln>
        </p:spPr>
      </p:pic>
      <p:sp>
        <p:nvSpPr>
          <p:cNvPr id="2" name="TextBox 1">
            <a:extLst>
              <a:ext uri="{FF2B5EF4-FFF2-40B4-BE49-F238E27FC236}">
                <a16:creationId xmlns:a16="http://schemas.microsoft.com/office/drawing/2014/main" id="{963073C0-BEE2-42B8-A7CA-661FA49C0753}"/>
              </a:ext>
            </a:extLst>
          </p:cNvPr>
          <p:cNvSpPr txBox="1"/>
          <p:nvPr/>
        </p:nvSpPr>
        <p:spPr>
          <a:xfrm>
            <a:off x="3421642" y="2163594"/>
            <a:ext cx="4598233" cy="1815882"/>
          </a:xfrm>
          <a:prstGeom prst="rect">
            <a:avLst/>
          </a:prstGeom>
          <a:noFill/>
        </p:spPr>
        <p:txBody>
          <a:bodyPr wrap="square" rtlCol="0">
            <a:spAutoFit/>
          </a:bodyPr>
          <a:lstStyle/>
          <a:p>
            <a:r>
              <a:rPr lang="en-GB" sz="2800" dirty="0">
                <a:latin typeface="Comic Sans MS" panose="030F0702030302020204" pitchFamily="66" charset="0"/>
              </a:rPr>
              <a:t>Welcome to this parents workshop on</a:t>
            </a:r>
          </a:p>
          <a:p>
            <a:r>
              <a:rPr lang="en-GB" sz="2800" dirty="0">
                <a:latin typeface="Comic Sans MS" panose="030F0702030302020204" pitchFamily="66" charset="0"/>
              </a:rPr>
              <a:t>supporting your child with their maths homework.</a:t>
            </a:r>
          </a:p>
        </p:txBody>
      </p:sp>
      <p:pic>
        <p:nvPicPr>
          <p:cNvPr id="6" name="Picture 5" descr="Free Math Symbols Poster – BookLife">
            <a:extLst>
              <a:ext uri="{FF2B5EF4-FFF2-40B4-BE49-F238E27FC236}">
                <a16:creationId xmlns:a16="http://schemas.microsoft.com/office/drawing/2014/main" id="{64176C3E-BFD5-4CCB-95C9-3D62AD05E7DC}"/>
              </a:ext>
            </a:extLst>
          </p:cNvP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710864" y="2743220"/>
            <a:ext cx="2934905" cy="2985003"/>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1026" name="Picture 2" descr="Math Subject Images - Free Download on Freepik">
            <a:extLst>
              <a:ext uri="{FF2B5EF4-FFF2-40B4-BE49-F238E27FC236}">
                <a16:creationId xmlns:a16="http://schemas.microsoft.com/office/drawing/2014/main" id="{2A327936-1471-4477-BD17-C481AC677E45}"/>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64695" y="2802186"/>
            <a:ext cx="2506830" cy="2985003"/>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4">
            <a:extLst>
              <a:ext uri="{FF2B5EF4-FFF2-40B4-BE49-F238E27FC236}">
                <a16:creationId xmlns:a16="http://schemas.microsoft.com/office/drawing/2014/main" id="{77F9FB98-4D3D-45FA-A61C-BF9443B046B3}"/>
              </a:ext>
            </a:extLst>
          </p:cNvPr>
          <p:cNvPicPr>
            <a:picLocks noChangeAspect="1" noChangeArrowheads="1"/>
          </p:cNvPicPr>
          <p:nvPr/>
        </p:nvPicPr>
        <p:blipFill rotWithShape="1">
          <a:blip r:embed="rId6">
            <a:extLst>
              <a:ext uri="{28A0092B-C50C-407E-A947-70E740481C1C}">
                <a14:useLocalDpi xmlns:a14="http://schemas.microsoft.com/office/drawing/2010/main" val="0"/>
              </a:ext>
            </a:extLst>
          </a:blip>
          <a:srcRect b="5262"/>
          <a:stretch/>
        </p:blipFill>
        <p:spPr bwMode="auto">
          <a:xfrm>
            <a:off x="2888949" y="4381567"/>
            <a:ext cx="5663617" cy="221122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81712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2">
            <a:lumMod val="40000"/>
            <a:lumOff val="60000"/>
          </a:schemeClr>
        </a:solidFill>
        <a:effectLst/>
      </p:bgPr>
    </p:bg>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024202A6-65F6-485A-81AA-A4FD4EFA707D}"/>
              </a:ext>
            </a:extLst>
          </p:cNvPr>
          <p:cNvPicPr/>
          <p:nvPr/>
        </p:nvPicPr>
        <p:blipFill>
          <a:blip r:embed="rId2">
            <a:extLst>
              <a:ext uri="{28A0092B-C50C-407E-A947-70E740481C1C}">
                <a14:useLocalDpi xmlns:a14="http://schemas.microsoft.com/office/drawing/2010/main" val="0"/>
              </a:ext>
            </a:extLst>
          </a:blip>
          <a:srcRect b="31642"/>
          <a:stretch>
            <a:fillRect/>
          </a:stretch>
        </p:blipFill>
        <p:spPr bwMode="auto">
          <a:xfrm>
            <a:off x="1" y="75501"/>
            <a:ext cx="12063368" cy="1837189"/>
          </a:xfrm>
          <a:prstGeom prst="rect">
            <a:avLst/>
          </a:prstGeom>
          <a:noFill/>
          <a:ln>
            <a:noFill/>
          </a:ln>
        </p:spPr>
      </p:pic>
      <p:pic>
        <p:nvPicPr>
          <p:cNvPr id="5" name="Picture 4">
            <a:extLst>
              <a:ext uri="{FF2B5EF4-FFF2-40B4-BE49-F238E27FC236}">
                <a16:creationId xmlns:a16="http://schemas.microsoft.com/office/drawing/2014/main" id="{A924697B-B36E-467F-97CC-17FB1D873964}"/>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9194334" y="918063"/>
            <a:ext cx="2736221" cy="1086905"/>
          </a:xfrm>
          <a:prstGeom prst="rect">
            <a:avLst/>
          </a:prstGeom>
          <a:noFill/>
          <a:ln>
            <a:noFill/>
          </a:ln>
        </p:spPr>
      </p:pic>
      <p:sp>
        <p:nvSpPr>
          <p:cNvPr id="2" name="TextBox 1">
            <a:extLst>
              <a:ext uri="{FF2B5EF4-FFF2-40B4-BE49-F238E27FC236}">
                <a16:creationId xmlns:a16="http://schemas.microsoft.com/office/drawing/2014/main" id="{0B5D95D7-90EE-44C9-B4CA-36B0B49FC415}"/>
              </a:ext>
            </a:extLst>
          </p:cNvPr>
          <p:cNvSpPr txBox="1"/>
          <p:nvPr/>
        </p:nvSpPr>
        <p:spPr>
          <a:xfrm flipH="1">
            <a:off x="3593587" y="2690397"/>
            <a:ext cx="4469758" cy="3416320"/>
          </a:xfrm>
          <a:prstGeom prst="rect">
            <a:avLst/>
          </a:prstGeom>
          <a:noFill/>
        </p:spPr>
        <p:txBody>
          <a:bodyPr wrap="square" rtlCol="0">
            <a:spAutoFit/>
          </a:bodyPr>
          <a:lstStyle/>
          <a:p>
            <a:pPr algn="ctr"/>
            <a:r>
              <a:rPr lang="en-GB" sz="3600" dirty="0">
                <a:latin typeface="Comic Sans MS" panose="030F0702030302020204" pitchFamily="66" charset="0"/>
              </a:rPr>
              <a:t>QUESTIONNAIRE              TIME</a:t>
            </a:r>
          </a:p>
          <a:p>
            <a:endParaRPr lang="en-GB" sz="3600" dirty="0">
              <a:latin typeface="Comic Sans MS" panose="030F0702030302020204" pitchFamily="66" charset="0"/>
            </a:endParaRPr>
          </a:p>
          <a:p>
            <a:r>
              <a:rPr lang="en-GB" sz="3600" dirty="0">
                <a:latin typeface="Comic Sans MS" panose="030F0702030302020204" pitchFamily="66" charset="0"/>
              </a:rPr>
              <a:t>Can you now please fill in the questionnaire.</a:t>
            </a:r>
          </a:p>
        </p:txBody>
      </p:sp>
      <p:pic>
        <p:nvPicPr>
          <p:cNvPr id="2050" name="Picture 2" descr="Question Mark with Math Symbol Stock Photo - Image of percent, creativity:  66059454">
            <a:extLst>
              <a:ext uri="{FF2B5EF4-FFF2-40B4-BE49-F238E27FC236}">
                <a16:creationId xmlns:a16="http://schemas.microsoft.com/office/drawing/2014/main" id="{4E641975-84A7-45AA-8D4C-5F91B58E6F3B}"/>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8631" y="1912690"/>
            <a:ext cx="3141683" cy="2323160"/>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Board Games for Learning Math">
            <a:extLst>
              <a:ext uri="{FF2B5EF4-FFF2-40B4-BE49-F238E27FC236}">
                <a16:creationId xmlns:a16="http://schemas.microsoft.com/office/drawing/2014/main" id="{CF6C94D3-0EEB-475E-81C7-90E91016C152}"/>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238837" y="3668455"/>
            <a:ext cx="3433041" cy="255371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51940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accent2">
            <a:lumMod val="40000"/>
            <a:lumOff val="60000"/>
          </a:schemeClr>
        </a:solidFill>
        <a:effectLst/>
      </p:bgPr>
    </p:bg>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024202A6-65F6-485A-81AA-A4FD4EFA707D}"/>
              </a:ext>
            </a:extLst>
          </p:cNvPr>
          <p:cNvPicPr/>
          <p:nvPr/>
        </p:nvPicPr>
        <p:blipFill>
          <a:blip r:embed="rId2">
            <a:extLst>
              <a:ext uri="{28A0092B-C50C-407E-A947-70E740481C1C}">
                <a14:useLocalDpi xmlns:a14="http://schemas.microsoft.com/office/drawing/2010/main" val="0"/>
              </a:ext>
            </a:extLst>
          </a:blip>
          <a:srcRect b="31642"/>
          <a:stretch>
            <a:fillRect/>
          </a:stretch>
        </p:blipFill>
        <p:spPr bwMode="auto">
          <a:xfrm>
            <a:off x="0" y="-532"/>
            <a:ext cx="12192000" cy="1837189"/>
          </a:xfrm>
          <a:prstGeom prst="rect">
            <a:avLst/>
          </a:prstGeom>
          <a:noFill/>
          <a:ln>
            <a:noFill/>
          </a:ln>
        </p:spPr>
      </p:pic>
      <p:pic>
        <p:nvPicPr>
          <p:cNvPr id="5" name="Picture 4">
            <a:extLst>
              <a:ext uri="{FF2B5EF4-FFF2-40B4-BE49-F238E27FC236}">
                <a16:creationId xmlns:a16="http://schemas.microsoft.com/office/drawing/2014/main" id="{A924697B-B36E-467F-97CC-17FB1D873964}"/>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9194334" y="918063"/>
            <a:ext cx="2736221" cy="1086905"/>
          </a:xfrm>
          <a:prstGeom prst="rect">
            <a:avLst/>
          </a:prstGeom>
          <a:noFill/>
          <a:ln>
            <a:noFill/>
          </a:ln>
        </p:spPr>
      </p:pic>
      <p:pic>
        <p:nvPicPr>
          <p:cNvPr id="3076" name="Picture 4" descr="Cool Math Lesson Template | Free PowerPoint Template">
            <a:extLst>
              <a:ext uri="{FF2B5EF4-FFF2-40B4-BE49-F238E27FC236}">
                <a16:creationId xmlns:a16="http://schemas.microsoft.com/office/drawing/2014/main" id="{110FBCEF-EF1D-4955-8917-E2080A31B67D}"/>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06764" y="2004968"/>
            <a:ext cx="9023927" cy="455361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45776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3">
            <a:lumMod val="40000"/>
            <a:lumOff val="60000"/>
          </a:schemeClr>
        </a:solidFill>
        <a:effectLst/>
      </p:bgPr>
    </p:bg>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024202A6-65F6-485A-81AA-A4FD4EFA707D}"/>
              </a:ext>
            </a:extLst>
          </p:cNvPr>
          <p:cNvPicPr/>
          <p:nvPr/>
        </p:nvPicPr>
        <p:blipFill>
          <a:blip r:embed="rId2">
            <a:extLst>
              <a:ext uri="{28A0092B-C50C-407E-A947-70E740481C1C}">
                <a14:useLocalDpi xmlns:a14="http://schemas.microsoft.com/office/drawing/2010/main" val="0"/>
              </a:ext>
            </a:extLst>
          </a:blip>
          <a:srcRect b="31642"/>
          <a:stretch>
            <a:fillRect/>
          </a:stretch>
        </p:blipFill>
        <p:spPr bwMode="auto">
          <a:xfrm>
            <a:off x="0" y="1"/>
            <a:ext cx="12191999" cy="1912690"/>
          </a:xfrm>
          <a:prstGeom prst="rect">
            <a:avLst/>
          </a:prstGeom>
          <a:noFill/>
          <a:ln>
            <a:noFill/>
          </a:ln>
        </p:spPr>
      </p:pic>
      <p:pic>
        <p:nvPicPr>
          <p:cNvPr id="5" name="Picture 4">
            <a:extLst>
              <a:ext uri="{FF2B5EF4-FFF2-40B4-BE49-F238E27FC236}">
                <a16:creationId xmlns:a16="http://schemas.microsoft.com/office/drawing/2014/main" id="{A924697B-B36E-467F-97CC-17FB1D873964}"/>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9194334" y="918063"/>
            <a:ext cx="2736221" cy="1086905"/>
          </a:xfrm>
          <a:prstGeom prst="rect">
            <a:avLst/>
          </a:prstGeom>
          <a:noFill/>
          <a:ln>
            <a:noFill/>
          </a:ln>
        </p:spPr>
      </p:pic>
      <p:sp>
        <p:nvSpPr>
          <p:cNvPr id="2" name="TextBox 1">
            <a:extLst>
              <a:ext uri="{FF2B5EF4-FFF2-40B4-BE49-F238E27FC236}">
                <a16:creationId xmlns:a16="http://schemas.microsoft.com/office/drawing/2014/main" id="{9F833FCF-BDA2-432C-92D5-CBC712C18F21}"/>
              </a:ext>
            </a:extLst>
          </p:cNvPr>
          <p:cNvSpPr txBox="1"/>
          <p:nvPr/>
        </p:nvSpPr>
        <p:spPr>
          <a:xfrm>
            <a:off x="1971414" y="2525087"/>
            <a:ext cx="6199464" cy="3108543"/>
          </a:xfrm>
          <a:prstGeom prst="rect">
            <a:avLst/>
          </a:prstGeom>
          <a:noFill/>
        </p:spPr>
        <p:txBody>
          <a:bodyPr wrap="square" rtlCol="0">
            <a:spAutoFit/>
          </a:bodyPr>
          <a:lstStyle/>
          <a:p>
            <a:r>
              <a:rPr lang="en-GB" sz="2800" dirty="0">
                <a:latin typeface="Comic Sans MS" panose="030F0702030302020204" pitchFamily="66" charset="0"/>
              </a:rPr>
              <a:t>Good Morning:</a:t>
            </a:r>
          </a:p>
          <a:p>
            <a:endParaRPr lang="en-GB" sz="2800" dirty="0">
              <a:latin typeface="Comic Sans MS" panose="030F0702030302020204" pitchFamily="66" charset="0"/>
            </a:endParaRPr>
          </a:p>
          <a:p>
            <a:r>
              <a:rPr lang="en-GB" sz="2800" dirty="0">
                <a:latin typeface="Comic Sans MS" panose="030F0702030302020204" pitchFamily="66" charset="0"/>
              </a:rPr>
              <a:t>My name is Mrs Patricia Morris and I’m the Maths Teaching Assistant supporting KS3 and KS4</a:t>
            </a:r>
          </a:p>
          <a:p>
            <a:r>
              <a:rPr lang="en-GB" sz="2800" dirty="0">
                <a:latin typeface="Comic Sans MS" panose="030F0702030302020204" pitchFamily="66" charset="0"/>
              </a:rPr>
              <a:t>I have been at </a:t>
            </a:r>
            <a:r>
              <a:rPr lang="en-GB" sz="2800" dirty="0" err="1">
                <a:latin typeface="Comic Sans MS" panose="030F0702030302020204" pitchFamily="66" charset="0"/>
              </a:rPr>
              <a:t>Yardleys</a:t>
            </a:r>
            <a:r>
              <a:rPr lang="en-GB" sz="2800" dirty="0">
                <a:latin typeface="Comic Sans MS" panose="030F0702030302020204" pitchFamily="66" charset="0"/>
              </a:rPr>
              <a:t> for the past 10 years.</a:t>
            </a:r>
          </a:p>
        </p:txBody>
      </p:sp>
      <p:pic>
        <p:nvPicPr>
          <p:cNvPr id="1026" name="Picture 2" descr="Good Morning Images for Whatsapp with Quotes, Messages free download">
            <a:extLst>
              <a:ext uri="{FF2B5EF4-FFF2-40B4-BE49-F238E27FC236}">
                <a16:creationId xmlns:a16="http://schemas.microsoft.com/office/drawing/2014/main" id="{014EA1FA-D4E4-4D5A-BF83-D7B9A5E45C42}"/>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1912690"/>
            <a:ext cx="12192000" cy="4869809"/>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a:extLst>
              <a:ext uri="{FF2B5EF4-FFF2-40B4-BE49-F238E27FC236}">
                <a16:creationId xmlns:a16="http://schemas.microsoft.com/office/drawing/2014/main" id="{0C9C50E5-8301-44AB-A1F2-42FA9BAF2895}"/>
              </a:ext>
            </a:extLst>
          </p:cNvPr>
          <p:cNvSpPr txBox="1"/>
          <p:nvPr/>
        </p:nvSpPr>
        <p:spPr>
          <a:xfrm>
            <a:off x="6022109" y="4701309"/>
            <a:ext cx="1570182" cy="369332"/>
          </a:xfrm>
          <a:prstGeom prst="rect">
            <a:avLst/>
          </a:prstGeom>
          <a:noFill/>
        </p:spPr>
        <p:txBody>
          <a:bodyPr wrap="square" rtlCol="0">
            <a:spAutoFit/>
          </a:bodyPr>
          <a:lstStyle/>
          <a:p>
            <a:endParaRPr lang="en-GB" dirty="0"/>
          </a:p>
        </p:txBody>
      </p:sp>
      <p:sp>
        <p:nvSpPr>
          <p:cNvPr id="6" name="TextBox 5">
            <a:extLst>
              <a:ext uri="{FF2B5EF4-FFF2-40B4-BE49-F238E27FC236}">
                <a16:creationId xmlns:a16="http://schemas.microsoft.com/office/drawing/2014/main" id="{BE2A3949-F12D-4545-B88A-429D66D9AD9D}"/>
              </a:ext>
            </a:extLst>
          </p:cNvPr>
          <p:cNvSpPr txBox="1"/>
          <p:nvPr/>
        </p:nvSpPr>
        <p:spPr>
          <a:xfrm>
            <a:off x="4846162" y="4122368"/>
            <a:ext cx="7013330" cy="2523768"/>
          </a:xfrm>
          <a:prstGeom prst="rect">
            <a:avLst/>
          </a:prstGeom>
          <a:noFill/>
        </p:spPr>
        <p:txBody>
          <a:bodyPr wrap="square" rtlCol="0">
            <a:spAutoFit/>
          </a:bodyPr>
          <a:lstStyle/>
          <a:p>
            <a:r>
              <a:rPr lang="en-GB" sz="2800" dirty="0"/>
              <a:t>My Name is Mrs Patricia Morris </a:t>
            </a:r>
          </a:p>
          <a:p>
            <a:r>
              <a:rPr lang="en-GB" sz="2800" dirty="0"/>
              <a:t>I Have been a TA in Yardley's for the past 8 year based in the Math’s Department supporting lower ability students.</a:t>
            </a:r>
          </a:p>
          <a:p>
            <a:r>
              <a:rPr lang="en-GB" sz="2800" dirty="0"/>
              <a:t> </a:t>
            </a:r>
          </a:p>
          <a:p>
            <a:endParaRPr lang="en-GB" dirty="0"/>
          </a:p>
        </p:txBody>
      </p:sp>
    </p:spTree>
    <p:extLst>
      <p:ext uri="{BB962C8B-B14F-4D97-AF65-F5344CB8AC3E}">
        <p14:creationId xmlns:p14="http://schemas.microsoft.com/office/powerpoint/2010/main" val="27955475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2">
            <a:lumMod val="40000"/>
            <a:lumOff val="60000"/>
          </a:schemeClr>
        </a:solidFill>
        <a:effectLst/>
      </p:bgPr>
    </p:bg>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024202A6-65F6-485A-81AA-A4FD4EFA707D}"/>
              </a:ext>
            </a:extLst>
          </p:cNvPr>
          <p:cNvPicPr/>
          <p:nvPr/>
        </p:nvPicPr>
        <p:blipFill>
          <a:blip r:embed="rId2">
            <a:extLst>
              <a:ext uri="{28A0092B-C50C-407E-A947-70E740481C1C}">
                <a14:useLocalDpi xmlns:a14="http://schemas.microsoft.com/office/drawing/2010/main" val="0"/>
              </a:ext>
            </a:extLst>
          </a:blip>
          <a:srcRect b="31642"/>
          <a:stretch>
            <a:fillRect/>
          </a:stretch>
        </p:blipFill>
        <p:spPr bwMode="auto">
          <a:xfrm>
            <a:off x="0" y="0"/>
            <a:ext cx="12192000" cy="1837189"/>
          </a:xfrm>
          <a:prstGeom prst="rect">
            <a:avLst/>
          </a:prstGeom>
          <a:noFill/>
          <a:ln>
            <a:noFill/>
          </a:ln>
        </p:spPr>
      </p:pic>
      <p:pic>
        <p:nvPicPr>
          <p:cNvPr id="5" name="Picture 4">
            <a:extLst>
              <a:ext uri="{FF2B5EF4-FFF2-40B4-BE49-F238E27FC236}">
                <a16:creationId xmlns:a16="http://schemas.microsoft.com/office/drawing/2014/main" id="{A924697B-B36E-467F-97CC-17FB1D873964}"/>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9194334" y="918063"/>
            <a:ext cx="2736221" cy="1086905"/>
          </a:xfrm>
          <a:prstGeom prst="rect">
            <a:avLst/>
          </a:prstGeom>
          <a:noFill/>
          <a:ln>
            <a:noFill/>
          </a:ln>
        </p:spPr>
      </p:pic>
      <p:sp>
        <p:nvSpPr>
          <p:cNvPr id="6" name="TextBox 5">
            <a:extLst>
              <a:ext uri="{FF2B5EF4-FFF2-40B4-BE49-F238E27FC236}">
                <a16:creationId xmlns:a16="http://schemas.microsoft.com/office/drawing/2014/main" id="{42455258-9CE7-48EE-9779-86C90B45172B}"/>
              </a:ext>
            </a:extLst>
          </p:cNvPr>
          <p:cNvSpPr txBox="1"/>
          <p:nvPr/>
        </p:nvSpPr>
        <p:spPr>
          <a:xfrm>
            <a:off x="3047301" y="2003201"/>
            <a:ext cx="4790114" cy="523220"/>
          </a:xfrm>
          <a:prstGeom prst="rect">
            <a:avLst/>
          </a:prstGeom>
          <a:noFill/>
        </p:spPr>
        <p:txBody>
          <a:bodyPr wrap="square">
            <a:spAutoFit/>
          </a:bodyPr>
          <a:lstStyle/>
          <a:p>
            <a:r>
              <a:rPr lang="en-GB" sz="2800" b="1" dirty="0">
                <a:latin typeface="Comic Sans MS" panose="030F0702030302020204" pitchFamily="66" charset="0"/>
                <a:cs typeface="Calibri" panose="020F0502020204030204" pitchFamily="34" charset="0"/>
              </a:rPr>
              <a:t>Curriculum Intent - SEND</a:t>
            </a:r>
            <a:endParaRPr lang="en-GB" sz="2800" dirty="0"/>
          </a:p>
        </p:txBody>
      </p:sp>
      <p:sp>
        <p:nvSpPr>
          <p:cNvPr id="7" name="TextBox 6">
            <a:extLst>
              <a:ext uri="{FF2B5EF4-FFF2-40B4-BE49-F238E27FC236}">
                <a16:creationId xmlns:a16="http://schemas.microsoft.com/office/drawing/2014/main" id="{75B7213D-EA6D-4B06-97CA-8E35D61786B3}"/>
              </a:ext>
            </a:extLst>
          </p:cNvPr>
          <p:cNvSpPr txBox="1"/>
          <p:nvPr/>
        </p:nvSpPr>
        <p:spPr>
          <a:xfrm>
            <a:off x="2742501" y="2872679"/>
            <a:ext cx="6094602" cy="3539430"/>
          </a:xfrm>
          <a:prstGeom prst="rect">
            <a:avLst/>
          </a:prstGeom>
          <a:noFill/>
        </p:spPr>
        <p:txBody>
          <a:bodyPr wrap="square">
            <a:spAutoFit/>
          </a:bodyPr>
          <a:lstStyle/>
          <a:p>
            <a:pPr algn="ctr"/>
            <a:r>
              <a:rPr lang="en-GB" sz="2800" b="1" dirty="0">
                <a:latin typeface="Comic Sans MS" panose="030F0702030302020204" pitchFamily="66" charset="0"/>
              </a:rPr>
              <a:t>The curriculum is successfully adapted, designed or developed to be ambitious and meet the needs of pupils with SEND, developing their knowledge, skills and abilities to apply what they know and can do withy increasing fluency and independence.</a:t>
            </a:r>
          </a:p>
        </p:txBody>
      </p:sp>
    </p:spTree>
    <p:extLst>
      <p:ext uri="{BB962C8B-B14F-4D97-AF65-F5344CB8AC3E}">
        <p14:creationId xmlns:p14="http://schemas.microsoft.com/office/powerpoint/2010/main" val="15462775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2">
            <a:lumMod val="40000"/>
            <a:lumOff val="60000"/>
          </a:schemeClr>
        </a:solidFill>
        <a:effectLst/>
      </p:bgPr>
    </p:bg>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024202A6-65F6-485A-81AA-A4FD4EFA707D}"/>
              </a:ext>
            </a:extLst>
          </p:cNvPr>
          <p:cNvPicPr/>
          <p:nvPr/>
        </p:nvPicPr>
        <p:blipFill>
          <a:blip r:embed="rId2">
            <a:extLst>
              <a:ext uri="{28A0092B-C50C-407E-A947-70E740481C1C}">
                <a14:useLocalDpi xmlns:a14="http://schemas.microsoft.com/office/drawing/2010/main" val="0"/>
              </a:ext>
            </a:extLst>
          </a:blip>
          <a:srcRect b="31642"/>
          <a:stretch>
            <a:fillRect/>
          </a:stretch>
        </p:blipFill>
        <p:spPr bwMode="auto">
          <a:xfrm>
            <a:off x="0" y="0"/>
            <a:ext cx="12063368" cy="1837189"/>
          </a:xfrm>
          <a:prstGeom prst="rect">
            <a:avLst/>
          </a:prstGeom>
          <a:noFill/>
          <a:ln>
            <a:noFill/>
          </a:ln>
        </p:spPr>
      </p:pic>
      <p:pic>
        <p:nvPicPr>
          <p:cNvPr id="5" name="Picture 4">
            <a:extLst>
              <a:ext uri="{FF2B5EF4-FFF2-40B4-BE49-F238E27FC236}">
                <a16:creationId xmlns:a16="http://schemas.microsoft.com/office/drawing/2014/main" id="{A924697B-B36E-467F-97CC-17FB1D873964}"/>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9194334" y="918063"/>
            <a:ext cx="2736221" cy="1086905"/>
          </a:xfrm>
          <a:prstGeom prst="rect">
            <a:avLst/>
          </a:prstGeom>
          <a:noFill/>
          <a:ln>
            <a:noFill/>
          </a:ln>
        </p:spPr>
      </p:pic>
      <p:sp>
        <p:nvSpPr>
          <p:cNvPr id="6" name="TextBox 5">
            <a:extLst>
              <a:ext uri="{FF2B5EF4-FFF2-40B4-BE49-F238E27FC236}">
                <a16:creationId xmlns:a16="http://schemas.microsoft.com/office/drawing/2014/main" id="{B1142678-8092-431B-A09D-4E6535922BDA}"/>
              </a:ext>
            </a:extLst>
          </p:cNvPr>
          <p:cNvSpPr txBox="1"/>
          <p:nvPr/>
        </p:nvSpPr>
        <p:spPr>
          <a:xfrm>
            <a:off x="348913" y="1660357"/>
            <a:ext cx="9673391" cy="5105437"/>
          </a:xfrm>
          <a:prstGeom prst="rect">
            <a:avLst/>
          </a:prstGeom>
          <a:noFill/>
        </p:spPr>
        <p:txBody>
          <a:bodyPr wrap="square">
            <a:spAutoFit/>
          </a:bodyPr>
          <a:lstStyle/>
          <a:p>
            <a:pPr>
              <a:lnSpc>
                <a:spcPct val="107000"/>
              </a:lnSpc>
              <a:spcAft>
                <a:spcPts val="800"/>
              </a:spcAft>
            </a:pPr>
            <a:r>
              <a:rPr lang="en-GB" sz="1800" b="1" u="sng" dirty="0">
                <a:effectLst/>
                <a:latin typeface="Calibri" panose="020F0502020204030204" pitchFamily="34" charset="0"/>
                <a:ea typeface="Calibri" panose="020F0502020204030204" pitchFamily="34" charset="0"/>
                <a:cs typeface="Times New Roman" panose="02020603050405020304" pitchFamily="18" charset="0"/>
              </a:rPr>
              <a:t>Our Vision</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600" dirty="0">
                <a:effectLst/>
                <a:latin typeface="Calibri" panose="020F0502020204030204" pitchFamily="34" charset="0"/>
                <a:ea typeface="Calibri" panose="020F0502020204030204" pitchFamily="34" charset="0"/>
                <a:cs typeface="Times New Roman" panose="02020603050405020304" pitchFamily="18" charset="0"/>
              </a:rPr>
              <a:t>Our vision is that, regardless of need or disability, all students at </a:t>
            </a:r>
            <a:r>
              <a:rPr lang="en-GB" sz="1600" dirty="0" err="1">
                <a:effectLst/>
                <a:latin typeface="Calibri" panose="020F0502020204030204" pitchFamily="34" charset="0"/>
                <a:ea typeface="Calibri" panose="020F0502020204030204" pitchFamily="34" charset="0"/>
                <a:cs typeface="Times New Roman" panose="02020603050405020304" pitchFamily="18" charset="0"/>
              </a:rPr>
              <a:t>Yardleys</a:t>
            </a:r>
            <a:r>
              <a:rPr lang="en-GB" sz="1600" dirty="0">
                <a:effectLst/>
                <a:latin typeface="Calibri" panose="020F0502020204030204" pitchFamily="34" charset="0"/>
                <a:ea typeface="Calibri" panose="020F0502020204030204" pitchFamily="34" charset="0"/>
                <a:cs typeface="Times New Roman" panose="02020603050405020304" pitchFamily="18" charset="0"/>
              </a:rPr>
              <a:t> School receive a high-quality and ambitious education. Students with special educational needs and/or disabilities will have their needs identified and supported throughout their time here at </a:t>
            </a:r>
            <a:r>
              <a:rPr lang="en-GB" sz="1600" dirty="0" err="1">
                <a:effectLst/>
                <a:latin typeface="Calibri" panose="020F0502020204030204" pitchFamily="34" charset="0"/>
                <a:ea typeface="Calibri" panose="020F0502020204030204" pitchFamily="34" charset="0"/>
                <a:cs typeface="Times New Roman" panose="02020603050405020304" pitchFamily="18" charset="0"/>
              </a:rPr>
              <a:t>Yardleys</a:t>
            </a:r>
            <a:r>
              <a:rPr lang="en-GB" sz="1600" dirty="0">
                <a:effectLst/>
                <a:latin typeface="Calibri" panose="020F0502020204030204" pitchFamily="34" charset="0"/>
                <a:ea typeface="Calibri" panose="020F0502020204030204" pitchFamily="34" charset="0"/>
                <a:cs typeface="Times New Roman" panose="02020603050405020304" pitchFamily="18" charset="0"/>
              </a:rPr>
              <a:t> to ensure they receive an inclusive learning provision that has a positive impact on their overall academic and holistic progress, allowing them to grow as individuals at the same rate as students without special educational needs and/or disabilities.  As a result of the provision provided by the school students with special educational needs and/or disabilities can fluently access the skills they need to become independent learners and thinkers throughout their lives, allowing them to accomplish their dreams and live their lives to the fullest. </a:t>
            </a:r>
          </a:p>
          <a:p>
            <a:pPr>
              <a:lnSpc>
                <a:spcPct val="107000"/>
              </a:lnSpc>
              <a:spcAft>
                <a:spcPts val="800"/>
              </a:spcAft>
            </a:pPr>
            <a:r>
              <a:rPr lang="en-GB" sz="1600" dirty="0">
                <a:effectLst/>
                <a:latin typeface="Calibri" panose="020F0502020204030204" pitchFamily="34" charset="0"/>
                <a:ea typeface="Calibri" panose="020F0502020204030204" pitchFamily="34" charset="0"/>
                <a:cs typeface="Times New Roman" panose="02020603050405020304" pitchFamily="18" charset="0"/>
              </a:rPr>
              <a:t>Here at </a:t>
            </a:r>
            <a:r>
              <a:rPr lang="en-GB" sz="1600" dirty="0" err="1">
                <a:effectLst/>
                <a:latin typeface="Calibri" panose="020F0502020204030204" pitchFamily="34" charset="0"/>
                <a:ea typeface="Calibri" panose="020F0502020204030204" pitchFamily="34" charset="0"/>
                <a:cs typeface="Times New Roman" panose="02020603050405020304" pitchFamily="18" charset="0"/>
              </a:rPr>
              <a:t>Yardleys</a:t>
            </a:r>
            <a:r>
              <a:rPr lang="en-GB" sz="1600" dirty="0">
                <a:effectLst/>
                <a:latin typeface="Calibri" panose="020F0502020204030204" pitchFamily="34" charset="0"/>
                <a:ea typeface="Calibri" panose="020F0502020204030204" pitchFamily="34" charset="0"/>
                <a:cs typeface="Times New Roman" panose="02020603050405020304" pitchFamily="18" charset="0"/>
              </a:rPr>
              <a:t> School we intend to achieve our vision by:</a:t>
            </a:r>
          </a:p>
          <a:p>
            <a:pPr>
              <a:lnSpc>
                <a:spcPct val="107000"/>
              </a:lnSpc>
              <a:spcAft>
                <a:spcPts val="800"/>
              </a:spcAft>
            </a:pPr>
            <a:r>
              <a:rPr lang="en-GB" sz="1600" dirty="0">
                <a:effectLst/>
                <a:latin typeface="Calibri" panose="020F0502020204030204" pitchFamily="34" charset="0"/>
                <a:ea typeface="Calibri" panose="020F0502020204030204" pitchFamily="34" charset="0"/>
                <a:cs typeface="Times New Roman" panose="02020603050405020304" pitchFamily="18" charset="0"/>
              </a:rPr>
              <a:t> - supporting the students identified as SEND as efficiently as possible by deploying resources effectively so they can engage in not only teaching and learning but also extra-curricular activities and the CEIAG program</a:t>
            </a:r>
          </a:p>
          <a:p>
            <a:pPr>
              <a:lnSpc>
                <a:spcPct val="107000"/>
              </a:lnSpc>
              <a:spcAft>
                <a:spcPts val="800"/>
              </a:spcAft>
            </a:pPr>
            <a:r>
              <a:rPr lang="en-GB" sz="1600" dirty="0">
                <a:effectLst/>
                <a:latin typeface="Calibri" panose="020F0502020204030204" pitchFamily="34" charset="0"/>
                <a:ea typeface="Calibri" panose="020F0502020204030204" pitchFamily="34" charset="0"/>
                <a:cs typeface="Times New Roman" panose="02020603050405020304" pitchFamily="18" charset="0"/>
              </a:rPr>
              <a:t>- working collaboratively with teaching staff, outside agencies, parents and students so that we can maximise the outcome for students with special educational needs and/or disabilities </a:t>
            </a:r>
          </a:p>
          <a:p>
            <a:pPr>
              <a:lnSpc>
                <a:spcPct val="107000"/>
              </a:lnSpc>
              <a:spcAft>
                <a:spcPts val="800"/>
              </a:spcAft>
            </a:pPr>
            <a:r>
              <a:rPr lang="en-GB" sz="1600" dirty="0">
                <a:effectLst/>
                <a:latin typeface="Calibri" panose="020F0502020204030204" pitchFamily="34" charset="0"/>
                <a:ea typeface="Calibri" panose="020F0502020204030204" pitchFamily="34" charset="0"/>
                <a:cs typeface="Times New Roman" panose="02020603050405020304" pitchFamily="18" charset="0"/>
              </a:rPr>
              <a:t>- developing staff and student awareness, understanding and empathy towards our students with special educational needs and/or disabilities to ensure we continue to foster an inclusive environment where all can thrive.</a:t>
            </a:r>
          </a:p>
        </p:txBody>
      </p:sp>
    </p:spTree>
    <p:extLst>
      <p:ext uri="{BB962C8B-B14F-4D97-AF65-F5344CB8AC3E}">
        <p14:creationId xmlns:p14="http://schemas.microsoft.com/office/powerpoint/2010/main" val="3627944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2">
            <a:lumMod val="40000"/>
            <a:lumOff val="60000"/>
          </a:schemeClr>
        </a:solidFill>
        <a:effectLst/>
      </p:bgPr>
    </p:bg>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024202A6-65F6-485A-81AA-A4FD4EFA707D}"/>
              </a:ext>
            </a:extLst>
          </p:cNvPr>
          <p:cNvPicPr/>
          <p:nvPr/>
        </p:nvPicPr>
        <p:blipFill>
          <a:blip r:embed="rId2">
            <a:extLst>
              <a:ext uri="{28A0092B-C50C-407E-A947-70E740481C1C}">
                <a14:useLocalDpi xmlns:a14="http://schemas.microsoft.com/office/drawing/2010/main" val="0"/>
              </a:ext>
            </a:extLst>
          </a:blip>
          <a:srcRect b="31642"/>
          <a:stretch>
            <a:fillRect/>
          </a:stretch>
        </p:blipFill>
        <p:spPr bwMode="auto">
          <a:xfrm>
            <a:off x="1" y="75501"/>
            <a:ext cx="12063368" cy="1837189"/>
          </a:xfrm>
          <a:prstGeom prst="rect">
            <a:avLst/>
          </a:prstGeom>
          <a:noFill/>
          <a:ln>
            <a:noFill/>
          </a:ln>
        </p:spPr>
      </p:pic>
      <p:pic>
        <p:nvPicPr>
          <p:cNvPr id="5" name="Picture 4">
            <a:extLst>
              <a:ext uri="{FF2B5EF4-FFF2-40B4-BE49-F238E27FC236}">
                <a16:creationId xmlns:a16="http://schemas.microsoft.com/office/drawing/2014/main" id="{A924697B-B36E-467F-97CC-17FB1D873964}"/>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9194334" y="918063"/>
            <a:ext cx="2736221" cy="1086905"/>
          </a:xfrm>
          <a:prstGeom prst="rect">
            <a:avLst/>
          </a:prstGeom>
          <a:noFill/>
          <a:ln>
            <a:noFill/>
          </a:ln>
        </p:spPr>
      </p:pic>
      <p:sp>
        <p:nvSpPr>
          <p:cNvPr id="6" name="TextBox 5">
            <a:extLst>
              <a:ext uri="{FF2B5EF4-FFF2-40B4-BE49-F238E27FC236}">
                <a16:creationId xmlns:a16="http://schemas.microsoft.com/office/drawing/2014/main" id="{675935E2-D048-4493-9C4F-A407AF8E013E}"/>
              </a:ext>
            </a:extLst>
          </p:cNvPr>
          <p:cNvSpPr txBox="1"/>
          <p:nvPr/>
        </p:nvSpPr>
        <p:spPr>
          <a:xfrm>
            <a:off x="2872540" y="1474453"/>
            <a:ext cx="4608094" cy="646331"/>
          </a:xfrm>
          <a:prstGeom prst="rect">
            <a:avLst/>
          </a:prstGeom>
          <a:noFill/>
        </p:spPr>
        <p:txBody>
          <a:bodyPr wrap="square">
            <a:spAutoFit/>
          </a:bodyPr>
          <a:lstStyle/>
          <a:p>
            <a:r>
              <a:rPr lang="en-GB" sz="3600" dirty="0">
                <a:latin typeface="Comic Sans MS" panose="030F0702030302020204" pitchFamily="66" charset="0"/>
              </a:rPr>
              <a:t>Aims of our session:</a:t>
            </a:r>
          </a:p>
        </p:txBody>
      </p:sp>
      <p:sp>
        <p:nvSpPr>
          <p:cNvPr id="7" name="TextBox 6">
            <a:extLst>
              <a:ext uri="{FF2B5EF4-FFF2-40B4-BE49-F238E27FC236}">
                <a16:creationId xmlns:a16="http://schemas.microsoft.com/office/drawing/2014/main" id="{BDADFC85-AA12-4B82-AA91-05CC410534A2}"/>
              </a:ext>
            </a:extLst>
          </p:cNvPr>
          <p:cNvSpPr txBox="1"/>
          <p:nvPr/>
        </p:nvSpPr>
        <p:spPr>
          <a:xfrm>
            <a:off x="1386640" y="2610253"/>
            <a:ext cx="6093994" cy="1384995"/>
          </a:xfrm>
          <a:prstGeom prst="rect">
            <a:avLst/>
          </a:prstGeom>
          <a:noFill/>
        </p:spPr>
        <p:txBody>
          <a:bodyPr wrap="square">
            <a:spAutoFit/>
          </a:bodyPr>
          <a:lstStyle/>
          <a:p>
            <a:r>
              <a:rPr lang="en-GB" sz="2800" dirty="0">
                <a:latin typeface="Comic Sans MS" panose="030F0702030302020204" pitchFamily="66" charset="0"/>
              </a:rPr>
              <a:t>Provide you with a Homework Booklet which you can use to support your child at home.</a:t>
            </a:r>
          </a:p>
        </p:txBody>
      </p:sp>
      <p:sp>
        <p:nvSpPr>
          <p:cNvPr id="9" name="TextBox 8">
            <a:extLst>
              <a:ext uri="{FF2B5EF4-FFF2-40B4-BE49-F238E27FC236}">
                <a16:creationId xmlns:a16="http://schemas.microsoft.com/office/drawing/2014/main" id="{D7CD9DE7-1D33-47E2-B369-4C8B838ED5A8}"/>
              </a:ext>
            </a:extLst>
          </p:cNvPr>
          <p:cNvSpPr txBox="1"/>
          <p:nvPr/>
        </p:nvSpPr>
        <p:spPr>
          <a:xfrm>
            <a:off x="1386640" y="4411437"/>
            <a:ext cx="6093994" cy="1815882"/>
          </a:xfrm>
          <a:prstGeom prst="rect">
            <a:avLst/>
          </a:prstGeom>
          <a:noFill/>
        </p:spPr>
        <p:txBody>
          <a:bodyPr wrap="square">
            <a:spAutoFit/>
          </a:bodyPr>
          <a:lstStyle/>
          <a:p>
            <a:r>
              <a:rPr lang="en-GB" sz="2800" dirty="0">
                <a:latin typeface="Comic Sans MS" panose="030F0702030302020204" pitchFamily="66" charset="0"/>
              </a:rPr>
              <a:t>Share with you some strategies and examples which can be used at home to support your child with their homework.</a:t>
            </a:r>
          </a:p>
        </p:txBody>
      </p:sp>
      <p:sp>
        <p:nvSpPr>
          <p:cNvPr id="12" name="TextBox 11">
            <a:extLst>
              <a:ext uri="{FF2B5EF4-FFF2-40B4-BE49-F238E27FC236}">
                <a16:creationId xmlns:a16="http://schemas.microsoft.com/office/drawing/2014/main" id="{9093AE35-53D4-4587-905C-19CF32282096}"/>
              </a:ext>
            </a:extLst>
          </p:cNvPr>
          <p:cNvSpPr txBox="1"/>
          <p:nvPr/>
        </p:nvSpPr>
        <p:spPr>
          <a:xfrm>
            <a:off x="7857473" y="2755252"/>
            <a:ext cx="3729789" cy="3341299"/>
          </a:xfrm>
          <a:prstGeom prst="rect">
            <a:avLst/>
          </a:prstGeom>
          <a:noFill/>
        </p:spPr>
        <p:txBody>
          <a:bodyPr wrap="square">
            <a:spAutoFit/>
          </a:bodyPr>
          <a:lstStyle/>
          <a:p>
            <a:pPr algn="ctr">
              <a:lnSpc>
                <a:spcPct val="107000"/>
              </a:lnSpc>
              <a:spcAft>
                <a:spcPts val="800"/>
              </a:spcAft>
            </a:pPr>
            <a:r>
              <a:rPr lang="en-GB" sz="2800" dirty="0">
                <a:solidFill>
                  <a:srgbClr val="2E74B5"/>
                </a:solidFill>
                <a:effectLst/>
                <a:latin typeface="Calibri" panose="020F0502020204030204" pitchFamily="34" charset="0"/>
                <a:ea typeface="Calibri" panose="020F0502020204030204" pitchFamily="34" charset="0"/>
                <a:cs typeface="Times New Roman" panose="02020603050405020304" pitchFamily="18" charset="0"/>
              </a:rPr>
              <a:t>MATHS</a:t>
            </a:r>
            <a:endParaRPr lang="en-GB" sz="28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en-GB" sz="2800" dirty="0">
                <a:solidFill>
                  <a:srgbClr val="2E74B5"/>
                </a:solidFill>
                <a:effectLst/>
                <a:latin typeface="Calibri" panose="020F0502020204030204" pitchFamily="34" charset="0"/>
                <a:ea typeface="Calibri" panose="020F0502020204030204" pitchFamily="34" charset="0"/>
                <a:cs typeface="Times New Roman" panose="02020603050405020304" pitchFamily="18" charset="0"/>
              </a:rPr>
              <a:t>HOMEWORK</a:t>
            </a:r>
            <a:endParaRPr lang="en-GB" sz="28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en-GB" sz="2800" dirty="0">
                <a:solidFill>
                  <a:srgbClr val="2E74B5"/>
                </a:solidFill>
                <a:effectLst/>
                <a:latin typeface="Calibri" panose="020F0502020204030204" pitchFamily="34" charset="0"/>
                <a:ea typeface="Calibri" panose="020F0502020204030204" pitchFamily="34" charset="0"/>
                <a:cs typeface="Times New Roman" panose="02020603050405020304" pitchFamily="18" charset="0"/>
              </a:rPr>
              <a:t>SUPPORT</a:t>
            </a:r>
            <a:endParaRPr lang="en-GB" sz="28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en-GB" sz="2800" dirty="0">
                <a:solidFill>
                  <a:srgbClr val="2E74B5"/>
                </a:solidFill>
                <a:effectLst/>
                <a:latin typeface="Calibri" panose="020F0502020204030204" pitchFamily="34" charset="0"/>
                <a:ea typeface="Calibri" panose="020F0502020204030204" pitchFamily="34" charset="0"/>
                <a:cs typeface="Times New Roman" panose="02020603050405020304" pitchFamily="18" charset="0"/>
              </a:rPr>
              <a:t>BOOKLET</a:t>
            </a:r>
            <a:endParaRPr lang="en-GB" sz="28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en-GB" sz="2800" dirty="0">
                <a:solidFill>
                  <a:srgbClr val="2E74B5"/>
                </a:solidFill>
                <a:effectLst/>
                <a:latin typeface="Calibri" panose="020F0502020204030204" pitchFamily="34" charset="0"/>
                <a:ea typeface="Calibri" panose="020F0502020204030204" pitchFamily="34" charset="0"/>
                <a:cs typeface="Times New Roman" panose="02020603050405020304" pitchFamily="18" charset="0"/>
              </a:rPr>
              <a:t>FOR</a:t>
            </a:r>
            <a:endParaRPr lang="en-GB" sz="2800" dirty="0">
              <a:effectLst/>
              <a:latin typeface="Calibri" panose="020F0502020204030204" pitchFamily="34" charset="0"/>
              <a:ea typeface="Calibri" panose="020F0502020204030204" pitchFamily="34" charset="0"/>
              <a:cs typeface="Times New Roman" panose="02020603050405020304" pitchFamily="18" charset="0"/>
            </a:endParaRPr>
          </a:p>
          <a:p>
            <a:r>
              <a:rPr lang="en-GB" sz="2800" dirty="0">
                <a:solidFill>
                  <a:srgbClr val="2E74B5"/>
                </a:solidFill>
                <a:effectLst/>
                <a:latin typeface="Calibri" panose="020F0502020204030204" pitchFamily="34" charset="0"/>
                <a:ea typeface="Calibri" panose="020F0502020204030204" pitchFamily="34" charset="0"/>
                <a:cs typeface="Times New Roman" panose="02020603050405020304" pitchFamily="18" charset="0"/>
              </a:rPr>
              <a:t>                   KS3</a:t>
            </a:r>
            <a:endParaRPr lang="en-GB" sz="2800" dirty="0"/>
          </a:p>
        </p:txBody>
      </p:sp>
    </p:spTree>
    <p:extLst>
      <p:ext uri="{BB962C8B-B14F-4D97-AF65-F5344CB8AC3E}">
        <p14:creationId xmlns:p14="http://schemas.microsoft.com/office/powerpoint/2010/main" val="2972211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2">
            <a:lumMod val="40000"/>
            <a:lumOff val="60000"/>
          </a:schemeClr>
        </a:solidFill>
        <a:effectLst/>
      </p:bgPr>
    </p:bg>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024202A6-65F6-485A-81AA-A4FD4EFA707D}"/>
              </a:ext>
            </a:extLst>
          </p:cNvPr>
          <p:cNvPicPr/>
          <p:nvPr/>
        </p:nvPicPr>
        <p:blipFill>
          <a:blip r:embed="rId2">
            <a:extLst>
              <a:ext uri="{28A0092B-C50C-407E-A947-70E740481C1C}">
                <a14:useLocalDpi xmlns:a14="http://schemas.microsoft.com/office/drawing/2010/main" val="0"/>
              </a:ext>
            </a:extLst>
          </a:blip>
          <a:srcRect b="31642"/>
          <a:stretch>
            <a:fillRect/>
          </a:stretch>
        </p:blipFill>
        <p:spPr bwMode="auto">
          <a:xfrm>
            <a:off x="0" y="0"/>
            <a:ext cx="12063368" cy="1837189"/>
          </a:xfrm>
          <a:prstGeom prst="rect">
            <a:avLst/>
          </a:prstGeom>
          <a:noFill/>
          <a:ln>
            <a:noFill/>
          </a:ln>
        </p:spPr>
      </p:pic>
      <p:pic>
        <p:nvPicPr>
          <p:cNvPr id="5" name="Picture 4">
            <a:extLst>
              <a:ext uri="{FF2B5EF4-FFF2-40B4-BE49-F238E27FC236}">
                <a16:creationId xmlns:a16="http://schemas.microsoft.com/office/drawing/2014/main" id="{A924697B-B36E-467F-97CC-17FB1D873964}"/>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9194334" y="918063"/>
            <a:ext cx="2736221" cy="1086905"/>
          </a:xfrm>
          <a:prstGeom prst="rect">
            <a:avLst/>
          </a:prstGeom>
          <a:noFill/>
          <a:ln>
            <a:noFill/>
          </a:ln>
        </p:spPr>
      </p:pic>
      <p:pic>
        <p:nvPicPr>
          <p:cNvPr id="6" name="Picture 5" descr="Algebra - What is Algebra? Basics, Definition, Examples">
            <a:extLst>
              <a:ext uri="{FF2B5EF4-FFF2-40B4-BE49-F238E27FC236}">
                <a16:creationId xmlns:a16="http://schemas.microsoft.com/office/drawing/2014/main" id="{07350DCB-6728-4771-A775-4A79660C1FF7}"/>
              </a:ext>
            </a:extLst>
          </p:cNvPr>
          <p:cNvPicPr/>
          <p:nvPr/>
        </p:nvPicPr>
        <p:blipFill rotWithShape="1">
          <a:blip r:embed="rId4">
            <a:extLst>
              <a:ext uri="{28A0092B-C50C-407E-A947-70E740481C1C}">
                <a14:useLocalDpi xmlns:a14="http://schemas.microsoft.com/office/drawing/2010/main" val="0"/>
              </a:ext>
            </a:extLst>
          </a:blip>
          <a:srcRect t="2146" r="21021"/>
          <a:stretch/>
        </p:blipFill>
        <p:spPr bwMode="auto">
          <a:xfrm>
            <a:off x="4239345" y="1205160"/>
            <a:ext cx="2808000" cy="1550092"/>
          </a:xfrm>
          <a:prstGeom prst="rect">
            <a:avLst/>
          </a:prstGeom>
          <a:noFill/>
          <a:ln>
            <a:noFill/>
          </a:ln>
          <a:extLst>
            <a:ext uri="{53640926-AAD7-44D8-BBD7-CCE9431645EC}">
              <a14:shadowObscured xmlns:a14="http://schemas.microsoft.com/office/drawing/2010/main"/>
            </a:ext>
          </a:extLst>
        </p:spPr>
      </p:pic>
      <p:sp>
        <p:nvSpPr>
          <p:cNvPr id="7" name="TextBox 6">
            <a:extLst>
              <a:ext uri="{FF2B5EF4-FFF2-40B4-BE49-F238E27FC236}">
                <a16:creationId xmlns:a16="http://schemas.microsoft.com/office/drawing/2014/main" id="{8A4E0037-3DF4-4C9B-B498-A922750BD9BC}"/>
              </a:ext>
            </a:extLst>
          </p:cNvPr>
          <p:cNvSpPr txBox="1"/>
          <p:nvPr/>
        </p:nvSpPr>
        <p:spPr>
          <a:xfrm>
            <a:off x="3048000" y="2672124"/>
            <a:ext cx="6096000" cy="2539862"/>
          </a:xfrm>
          <a:prstGeom prst="rect">
            <a:avLst/>
          </a:prstGeom>
          <a:noFill/>
        </p:spPr>
        <p:txBody>
          <a:bodyPr wrap="square">
            <a:spAutoFit/>
          </a:bodyPr>
          <a:lstStyle/>
          <a:p>
            <a:pPr algn="ctr">
              <a:lnSpc>
                <a:spcPct val="107000"/>
              </a:lnSpc>
              <a:spcAft>
                <a:spcPts val="800"/>
              </a:spcAft>
            </a:pPr>
            <a:r>
              <a:rPr lang="en-GB" sz="1600" dirty="0">
                <a:solidFill>
                  <a:srgbClr val="2E74B5"/>
                </a:solidFill>
                <a:effectLst/>
                <a:latin typeface="Comic Sans MS" panose="030F0702030302020204" pitchFamily="66" charset="0"/>
                <a:ea typeface="Calibri" panose="020F0502020204030204" pitchFamily="34" charset="0"/>
                <a:cs typeface="Times New Roman" panose="02020603050405020304" pitchFamily="18" charset="0"/>
              </a:rPr>
              <a:t>MATHS</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en-GB" sz="1600" dirty="0">
                <a:solidFill>
                  <a:srgbClr val="2E74B5"/>
                </a:solidFill>
                <a:effectLst/>
                <a:latin typeface="Comic Sans MS" panose="030F0702030302020204" pitchFamily="66" charset="0"/>
                <a:ea typeface="Calibri" panose="020F0502020204030204" pitchFamily="34" charset="0"/>
                <a:cs typeface="Times New Roman" panose="02020603050405020304" pitchFamily="18" charset="0"/>
              </a:rPr>
              <a:t>HOMEWORK</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en-GB" sz="1600" dirty="0">
                <a:solidFill>
                  <a:srgbClr val="2E74B5"/>
                </a:solidFill>
                <a:effectLst/>
                <a:latin typeface="Comic Sans MS" panose="030F0702030302020204" pitchFamily="66" charset="0"/>
                <a:ea typeface="Calibri" panose="020F0502020204030204" pitchFamily="34" charset="0"/>
                <a:cs typeface="Times New Roman" panose="02020603050405020304" pitchFamily="18" charset="0"/>
              </a:rPr>
              <a:t>SUPPORT</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en-GB" sz="1600" dirty="0">
                <a:solidFill>
                  <a:srgbClr val="2E74B5"/>
                </a:solidFill>
                <a:effectLst/>
                <a:latin typeface="Comic Sans MS" panose="030F0702030302020204" pitchFamily="66" charset="0"/>
                <a:ea typeface="Calibri" panose="020F0502020204030204" pitchFamily="34" charset="0"/>
                <a:cs typeface="Times New Roman" panose="02020603050405020304" pitchFamily="18" charset="0"/>
              </a:rPr>
              <a:t>BOOKLET</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en-GB" sz="1600" dirty="0">
                <a:solidFill>
                  <a:srgbClr val="2E74B5"/>
                </a:solidFill>
                <a:effectLst/>
                <a:latin typeface="Comic Sans MS" panose="030F0702030302020204" pitchFamily="66" charset="0"/>
                <a:ea typeface="Calibri" panose="020F0502020204030204" pitchFamily="34" charset="0"/>
                <a:cs typeface="Times New Roman" panose="02020603050405020304" pitchFamily="18" charset="0"/>
              </a:rPr>
              <a:t>FOR</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en-GB" sz="1600" dirty="0">
                <a:solidFill>
                  <a:srgbClr val="2E74B5"/>
                </a:solidFill>
                <a:effectLst/>
                <a:latin typeface="Comic Sans MS" panose="030F0702030302020204" pitchFamily="66" charset="0"/>
                <a:ea typeface="Calibri" panose="020F0502020204030204" pitchFamily="34" charset="0"/>
                <a:cs typeface="Times New Roman" panose="02020603050405020304" pitchFamily="18" charset="0"/>
              </a:rPr>
              <a:t>Parents</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en-GB" sz="1600" dirty="0">
                <a:solidFill>
                  <a:srgbClr val="2E74B5"/>
                </a:solidFill>
                <a:effectLst/>
                <a:latin typeface="Comic Sans MS" panose="030F0702030302020204" pitchFamily="66" charset="0"/>
                <a:ea typeface="Calibri" panose="020F0502020204030204" pitchFamily="34" charset="0"/>
                <a:cs typeface="Times New Roman" panose="02020603050405020304" pitchFamily="18" charset="0"/>
              </a:rPr>
              <a:t>KS 3</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8" name="Picture 7" descr="What is Geometry? - Definition, Facts and Examples">
            <a:extLst>
              <a:ext uri="{FF2B5EF4-FFF2-40B4-BE49-F238E27FC236}">
                <a16:creationId xmlns:a16="http://schemas.microsoft.com/office/drawing/2014/main" id="{F6EFDC68-A633-4C9C-A69A-F5A7DCE5C33D}"/>
              </a:ext>
            </a:extLst>
          </p:cNvPr>
          <p:cNvPicPr/>
          <p:nvPr/>
        </p:nvPicPr>
        <p:blipFill>
          <a:blip r:embed="rId5">
            <a:extLst>
              <a:ext uri="{28A0092B-C50C-407E-A947-70E740481C1C}">
                <a14:useLocalDpi xmlns:a14="http://schemas.microsoft.com/office/drawing/2010/main" val="0"/>
              </a:ext>
            </a:extLst>
          </a:blip>
          <a:srcRect/>
          <a:stretch>
            <a:fillRect/>
          </a:stretch>
        </p:blipFill>
        <p:spPr bwMode="auto">
          <a:xfrm>
            <a:off x="3358832" y="5485898"/>
            <a:ext cx="5474335" cy="1122045"/>
          </a:xfrm>
          <a:prstGeom prst="rect">
            <a:avLst/>
          </a:prstGeom>
          <a:noFill/>
          <a:ln>
            <a:noFill/>
          </a:ln>
        </p:spPr>
      </p:pic>
    </p:spTree>
    <p:extLst>
      <p:ext uri="{BB962C8B-B14F-4D97-AF65-F5344CB8AC3E}">
        <p14:creationId xmlns:p14="http://schemas.microsoft.com/office/powerpoint/2010/main" val="36303314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2">
            <a:lumMod val="40000"/>
            <a:lumOff val="60000"/>
          </a:schemeClr>
        </a:solidFill>
        <a:effectLst/>
      </p:bgPr>
    </p:bg>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024202A6-65F6-485A-81AA-A4FD4EFA707D}"/>
              </a:ext>
            </a:extLst>
          </p:cNvPr>
          <p:cNvPicPr/>
          <p:nvPr/>
        </p:nvPicPr>
        <p:blipFill>
          <a:blip r:embed="rId2">
            <a:extLst>
              <a:ext uri="{28A0092B-C50C-407E-A947-70E740481C1C}">
                <a14:useLocalDpi xmlns:a14="http://schemas.microsoft.com/office/drawing/2010/main" val="0"/>
              </a:ext>
            </a:extLst>
          </a:blip>
          <a:srcRect b="31642"/>
          <a:stretch>
            <a:fillRect/>
          </a:stretch>
        </p:blipFill>
        <p:spPr bwMode="auto">
          <a:xfrm>
            <a:off x="0" y="-46182"/>
            <a:ext cx="12192000" cy="1837189"/>
          </a:xfrm>
          <a:prstGeom prst="rect">
            <a:avLst/>
          </a:prstGeom>
          <a:noFill/>
          <a:ln>
            <a:noFill/>
          </a:ln>
        </p:spPr>
      </p:pic>
      <p:pic>
        <p:nvPicPr>
          <p:cNvPr id="5" name="Picture 4">
            <a:extLst>
              <a:ext uri="{FF2B5EF4-FFF2-40B4-BE49-F238E27FC236}">
                <a16:creationId xmlns:a16="http://schemas.microsoft.com/office/drawing/2014/main" id="{A924697B-B36E-467F-97CC-17FB1D873964}"/>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9194334" y="918063"/>
            <a:ext cx="2736221" cy="1086905"/>
          </a:xfrm>
          <a:prstGeom prst="rect">
            <a:avLst/>
          </a:prstGeom>
          <a:noFill/>
          <a:ln>
            <a:noFill/>
          </a:ln>
        </p:spPr>
      </p:pic>
      <p:sp>
        <p:nvSpPr>
          <p:cNvPr id="9" name="TextBox 8">
            <a:extLst>
              <a:ext uri="{FF2B5EF4-FFF2-40B4-BE49-F238E27FC236}">
                <a16:creationId xmlns:a16="http://schemas.microsoft.com/office/drawing/2014/main" id="{5D8031AF-74B6-418B-84C7-C6550CAC0B5D}"/>
              </a:ext>
            </a:extLst>
          </p:cNvPr>
          <p:cNvSpPr txBox="1"/>
          <p:nvPr/>
        </p:nvSpPr>
        <p:spPr>
          <a:xfrm>
            <a:off x="803564" y="1940991"/>
            <a:ext cx="4294909" cy="3987374"/>
          </a:xfrm>
          <a:prstGeom prst="rect">
            <a:avLst/>
          </a:prstGeom>
          <a:noFill/>
        </p:spPr>
        <p:txBody>
          <a:bodyPr wrap="square">
            <a:spAutoFit/>
          </a:bodyPr>
          <a:lstStyle/>
          <a:p>
            <a:pPr>
              <a:lnSpc>
                <a:spcPct val="115000"/>
              </a:lnSpc>
              <a:spcAft>
                <a:spcPts val="800"/>
              </a:spcAft>
            </a:pPr>
            <a:r>
              <a:rPr lang="en-US" sz="1800" dirty="0">
                <a:effectLst/>
                <a:latin typeface="Comic Sans MS" panose="030F0702030302020204" pitchFamily="66" charset="0"/>
                <a:ea typeface="Calibri" panose="020F0502020204030204" pitchFamily="34" charset="0"/>
                <a:cs typeface="Times New Roman" panose="02020603050405020304" pitchFamily="18" charset="0"/>
              </a:rPr>
              <a:t>A prime factor is a factor of a number which is also prime. We will discover just how important these prime factors are! </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800"/>
              </a:spcAft>
            </a:pPr>
            <a:r>
              <a:rPr lang="en-US" sz="1800" dirty="0">
                <a:effectLst/>
                <a:latin typeface="Comic Sans MS" panose="030F0702030302020204" pitchFamily="66" charset="0"/>
                <a:ea typeface="Calibri" panose="020F0502020204030204" pitchFamily="34" charset="0"/>
                <a:cs typeface="Times New Roman" panose="02020603050405020304" pitchFamily="18" charset="0"/>
              </a:rPr>
              <a:t>Prime factors only have </a:t>
            </a:r>
            <a:r>
              <a:rPr lang="en-US" sz="1800" u="sng" dirty="0">
                <a:effectLst/>
                <a:latin typeface="Comic Sans MS" panose="030F0702030302020204" pitchFamily="66" charset="0"/>
                <a:ea typeface="Calibri" panose="020F0502020204030204" pitchFamily="34" charset="0"/>
                <a:cs typeface="Times New Roman" panose="02020603050405020304" pitchFamily="18" charset="0"/>
              </a:rPr>
              <a:t>TWO factors 1 and itself.</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800"/>
              </a:spcAft>
            </a:pPr>
            <a:r>
              <a:rPr lang="en-US" sz="1800" dirty="0">
                <a:effectLst/>
                <a:latin typeface="Comic Sans MS" panose="030F0702030302020204" pitchFamily="66" charset="0"/>
                <a:ea typeface="Calibri" panose="020F0502020204030204" pitchFamily="34" charset="0"/>
                <a:cs typeface="Times New Roman" panose="02020603050405020304" pitchFamily="18" charset="0"/>
              </a:rPr>
              <a:t>The first 10 prime numbers:  2,3,5,7,11,13,17,19,23,29</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800"/>
              </a:spcAft>
            </a:pPr>
            <a:r>
              <a:rPr lang="en-US" sz="1800" dirty="0">
                <a:effectLst/>
                <a:latin typeface="Comic Sans MS" panose="030F0702030302020204" pitchFamily="66" charset="0"/>
                <a:ea typeface="Calibri" panose="020F0502020204030204" pitchFamily="34" charset="0"/>
                <a:cs typeface="Times New Roman" panose="02020603050405020304" pitchFamily="18" charset="0"/>
              </a:rPr>
              <a:t>For example, 2 is prime number which is a factor of 6. </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800"/>
              </a:spcAft>
            </a:pPr>
            <a:r>
              <a:rPr lang="en-US" sz="1800" dirty="0">
                <a:effectLst/>
                <a:latin typeface="Comic Sans MS" panose="030F0702030302020204" pitchFamily="66" charset="0"/>
                <a:ea typeface="Calibri" panose="020F0502020204030204" pitchFamily="34" charset="0"/>
                <a:cs typeface="Times New Roman" panose="02020603050405020304" pitchFamily="18" charset="0"/>
              </a:rPr>
              <a:t>Therefore 2 is a prime factor of 6. </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10" name="Picture 9" descr="What is Prime Factorization — Definition &amp; Examples - Expii">
            <a:extLst>
              <a:ext uri="{FF2B5EF4-FFF2-40B4-BE49-F238E27FC236}">
                <a16:creationId xmlns:a16="http://schemas.microsoft.com/office/drawing/2014/main" id="{645F1D31-15F0-4F11-93BF-B8A1FF133DCE}"/>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5568807" y="2004120"/>
            <a:ext cx="4434176" cy="4341938"/>
          </a:xfrm>
          <a:prstGeom prst="rect">
            <a:avLst/>
          </a:prstGeom>
          <a:noFill/>
          <a:ln>
            <a:noFill/>
          </a:ln>
        </p:spPr>
      </p:pic>
      <p:sp>
        <p:nvSpPr>
          <p:cNvPr id="12" name="TextBox 11">
            <a:extLst>
              <a:ext uri="{FF2B5EF4-FFF2-40B4-BE49-F238E27FC236}">
                <a16:creationId xmlns:a16="http://schemas.microsoft.com/office/drawing/2014/main" id="{091766F4-7B11-43E7-A5FC-F043112D5809}"/>
              </a:ext>
            </a:extLst>
          </p:cNvPr>
          <p:cNvSpPr txBox="1"/>
          <p:nvPr/>
        </p:nvSpPr>
        <p:spPr>
          <a:xfrm>
            <a:off x="6834910" y="3610620"/>
            <a:ext cx="6096000" cy="1571777"/>
          </a:xfrm>
          <a:prstGeom prst="rect">
            <a:avLst/>
          </a:prstGeom>
          <a:noFill/>
        </p:spPr>
        <p:txBody>
          <a:bodyPr wrap="square">
            <a:spAutoFit/>
          </a:bodyPr>
          <a:lstStyle/>
          <a:p>
            <a:pPr algn="ctr">
              <a:lnSpc>
                <a:spcPct val="107000"/>
              </a:lnSpc>
              <a:spcAft>
                <a:spcPts val="800"/>
              </a:spcAft>
            </a:pPr>
            <a:r>
              <a:rPr lang="en-GB" sz="1800" dirty="0">
                <a:effectLst/>
                <a:latin typeface="Comic Sans MS" panose="030F0702030302020204" pitchFamily="66" charset="0"/>
                <a:ea typeface="Calibri" panose="020F0502020204030204" pitchFamily="34" charset="0"/>
                <a:cs typeface="Times New Roman" panose="02020603050405020304" pitchFamily="18" charset="0"/>
              </a:rPr>
              <a:t>Index Form </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en-GB" sz="1800" dirty="0">
                <a:effectLst/>
                <a:latin typeface="Comic Sans MS" panose="030F0702030302020204" pitchFamily="66" charset="0"/>
                <a:ea typeface="Calibri" panose="020F0502020204030204" pitchFamily="34" charset="0"/>
                <a:cs typeface="Times New Roman" panose="02020603050405020304" pitchFamily="18" charset="0"/>
              </a:rPr>
              <a:t>2x2x3x3</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en-GB" sz="1800" dirty="0">
                <a:effectLst/>
                <a:latin typeface="Comic Sans MS" panose="030F0702030302020204" pitchFamily="66" charset="0"/>
                <a:ea typeface="Calibri" panose="020F0502020204030204" pitchFamily="34" charset="0"/>
                <a:cs typeface="Times New Roman" panose="02020603050405020304" pitchFamily="18" charset="0"/>
              </a:rPr>
              <a:t>= 2²x 3²</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en-GB" sz="1800" dirty="0">
                <a:solidFill>
                  <a:srgbClr val="2E74B5"/>
                </a:solidFill>
                <a:effectLst/>
                <a:latin typeface="Comic Sans MS" panose="030F0702030302020204" pitchFamily="66" charset="0"/>
                <a:ea typeface="Calibri" panose="020F0502020204030204" pitchFamily="34" charset="0"/>
                <a:cs typeface="Times New Roman" panose="02020603050405020304" pitchFamily="18" charset="0"/>
              </a:rPr>
              <a:t> </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3" name="Oval 12">
            <a:extLst>
              <a:ext uri="{FF2B5EF4-FFF2-40B4-BE49-F238E27FC236}">
                <a16:creationId xmlns:a16="http://schemas.microsoft.com/office/drawing/2014/main" id="{D2838F6A-8B38-45DD-93EF-2BCF8168BE88}"/>
              </a:ext>
            </a:extLst>
          </p:cNvPr>
          <p:cNvSpPr/>
          <p:nvPr/>
        </p:nvSpPr>
        <p:spPr>
          <a:xfrm>
            <a:off x="6096000" y="5283663"/>
            <a:ext cx="988290" cy="812337"/>
          </a:xfrm>
          <a:prstGeom prst="ellipse">
            <a:avLst/>
          </a:prstGeom>
          <a:noFill/>
          <a:ln>
            <a:noFill/>
          </a:ln>
        </p:spPr>
        <p:style>
          <a:lnRef idx="0">
            <a:scrgbClr r="0" g="0" b="0"/>
          </a:lnRef>
          <a:fillRef idx="0">
            <a:scrgbClr r="0" g="0" b="0"/>
          </a:fillRef>
          <a:effectRef idx="0">
            <a:scrgbClr r="0" g="0" b="0"/>
          </a:effectRef>
          <a:fontRef idx="minor">
            <a:schemeClr val="dk1"/>
          </a:fontRef>
        </p:style>
        <p:txBody>
          <a:bodyPr rtlCol="0" anchor="ctr"/>
          <a:lstStyle/>
          <a:p>
            <a:pPr algn="ctr"/>
            <a:endParaRPr lang="en-GB"/>
          </a:p>
        </p:txBody>
      </p:sp>
    </p:spTree>
    <p:extLst>
      <p:ext uri="{BB962C8B-B14F-4D97-AF65-F5344CB8AC3E}">
        <p14:creationId xmlns:p14="http://schemas.microsoft.com/office/powerpoint/2010/main" val="27882438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2">
            <a:lumMod val="40000"/>
            <a:lumOff val="60000"/>
          </a:schemeClr>
        </a:solidFill>
        <a:effectLst/>
      </p:bgPr>
    </p:bg>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024202A6-65F6-485A-81AA-A4FD4EFA707D}"/>
              </a:ext>
            </a:extLst>
          </p:cNvPr>
          <p:cNvPicPr/>
          <p:nvPr/>
        </p:nvPicPr>
        <p:blipFill>
          <a:blip r:embed="rId2">
            <a:extLst>
              <a:ext uri="{28A0092B-C50C-407E-A947-70E740481C1C}">
                <a14:useLocalDpi xmlns:a14="http://schemas.microsoft.com/office/drawing/2010/main" val="0"/>
              </a:ext>
            </a:extLst>
          </a:blip>
          <a:srcRect b="31642"/>
          <a:stretch>
            <a:fillRect/>
          </a:stretch>
        </p:blipFill>
        <p:spPr bwMode="auto">
          <a:xfrm>
            <a:off x="0" y="1"/>
            <a:ext cx="12191999" cy="1912690"/>
          </a:xfrm>
          <a:prstGeom prst="rect">
            <a:avLst/>
          </a:prstGeom>
          <a:noFill/>
          <a:ln>
            <a:noFill/>
          </a:ln>
        </p:spPr>
      </p:pic>
      <p:pic>
        <p:nvPicPr>
          <p:cNvPr id="5" name="Picture 4">
            <a:extLst>
              <a:ext uri="{FF2B5EF4-FFF2-40B4-BE49-F238E27FC236}">
                <a16:creationId xmlns:a16="http://schemas.microsoft.com/office/drawing/2014/main" id="{A924697B-B36E-467F-97CC-17FB1D873964}"/>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9194334" y="918063"/>
            <a:ext cx="2736221" cy="1086905"/>
          </a:xfrm>
          <a:prstGeom prst="rect">
            <a:avLst/>
          </a:prstGeom>
          <a:noFill/>
          <a:ln>
            <a:noFill/>
          </a:ln>
        </p:spPr>
      </p:pic>
      <p:sp>
        <p:nvSpPr>
          <p:cNvPr id="6" name="TextBox 5">
            <a:extLst>
              <a:ext uri="{FF2B5EF4-FFF2-40B4-BE49-F238E27FC236}">
                <a16:creationId xmlns:a16="http://schemas.microsoft.com/office/drawing/2014/main" id="{B2CCAFD3-3A2B-40CB-80E9-26EAA41CD678}"/>
              </a:ext>
            </a:extLst>
          </p:cNvPr>
          <p:cNvSpPr txBox="1"/>
          <p:nvPr/>
        </p:nvSpPr>
        <p:spPr>
          <a:xfrm>
            <a:off x="3048699" y="2004968"/>
            <a:ext cx="6094602" cy="584775"/>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3200" dirty="0">
                <a:solidFill>
                  <a:prstClr val="black"/>
                </a:solidFill>
                <a:latin typeface="Comic Sans MS" panose="030F0702030302020204" pitchFamily="66" charset="0"/>
              </a:rPr>
              <a:t>Homework Support</a:t>
            </a:r>
            <a:endParaRPr kumimoji="0" lang="en-GB" sz="3200" b="0" i="0" u="none" strike="noStrike" kern="1200" cap="none" spc="0" normalizeH="0" baseline="0" noProof="0" dirty="0">
              <a:ln>
                <a:noFill/>
              </a:ln>
              <a:solidFill>
                <a:prstClr val="black"/>
              </a:solidFill>
              <a:effectLst/>
              <a:uLnTx/>
              <a:uFillTx/>
              <a:latin typeface="Comic Sans MS" panose="030F0702030302020204" pitchFamily="66" charset="0"/>
            </a:endParaRPr>
          </a:p>
        </p:txBody>
      </p:sp>
      <p:sp>
        <p:nvSpPr>
          <p:cNvPr id="2" name="TextBox 1">
            <a:extLst>
              <a:ext uri="{FF2B5EF4-FFF2-40B4-BE49-F238E27FC236}">
                <a16:creationId xmlns:a16="http://schemas.microsoft.com/office/drawing/2014/main" id="{2F3CEE94-640E-4302-A80D-03E5889B1955}"/>
              </a:ext>
            </a:extLst>
          </p:cNvPr>
          <p:cNvSpPr txBox="1"/>
          <p:nvPr/>
        </p:nvSpPr>
        <p:spPr>
          <a:xfrm>
            <a:off x="157018" y="3232044"/>
            <a:ext cx="6511637" cy="1754326"/>
          </a:xfrm>
          <a:prstGeom prst="rect">
            <a:avLst/>
          </a:prstGeom>
          <a:noFill/>
        </p:spPr>
        <p:txBody>
          <a:bodyPr wrap="square" rtlCol="0">
            <a:spAutoFit/>
          </a:bodyPr>
          <a:lstStyle/>
          <a:p>
            <a:r>
              <a:rPr lang="en-GB" sz="3600" dirty="0"/>
              <a:t>Monday: In the SEND room till 4 pm</a:t>
            </a:r>
          </a:p>
          <a:p>
            <a:r>
              <a:rPr lang="en-GB" sz="3600" dirty="0"/>
              <a:t>With the use of computers. </a:t>
            </a:r>
          </a:p>
        </p:txBody>
      </p:sp>
      <p:pic>
        <p:nvPicPr>
          <p:cNvPr id="1026" name="Picture 2" descr="Student Privacy | Electronic Frontier Foundation">
            <a:extLst>
              <a:ext uri="{FF2B5EF4-FFF2-40B4-BE49-F238E27FC236}">
                <a16:creationId xmlns:a16="http://schemas.microsoft.com/office/drawing/2014/main" id="{4B07E141-7AEA-41DD-8907-AEB16D5FDDE3}"/>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761564" y="3015845"/>
            <a:ext cx="5070218" cy="35142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892731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2">
            <a:lumMod val="40000"/>
            <a:lumOff val="60000"/>
          </a:schemeClr>
        </a:solidFill>
        <a:effectLst/>
      </p:bgPr>
    </p:bg>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024202A6-65F6-485A-81AA-A4FD4EFA707D}"/>
              </a:ext>
            </a:extLst>
          </p:cNvPr>
          <p:cNvPicPr/>
          <p:nvPr/>
        </p:nvPicPr>
        <p:blipFill>
          <a:blip r:embed="rId2">
            <a:extLst>
              <a:ext uri="{28A0092B-C50C-407E-A947-70E740481C1C}">
                <a14:useLocalDpi xmlns:a14="http://schemas.microsoft.com/office/drawing/2010/main" val="0"/>
              </a:ext>
            </a:extLst>
          </a:blip>
          <a:srcRect b="31642"/>
          <a:stretch>
            <a:fillRect/>
          </a:stretch>
        </p:blipFill>
        <p:spPr bwMode="auto">
          <a:xfrm>
            <a:off x="0" y="27709"/>
            <a:ext cx="12191999" cy="1884981"/>
          </a:xfrm>
          <a:prstGeom prst="rect">
            <a:avLst/>
          </a:prstGeom>
          <a:noFill/>
          <a:ln>
            <a:noFill/>
          </a:ln>
        </p:spPr>
      </p:pic>
      <p:pic>
        <p:nvPicPr>
          <p:cNvPr id="5" name="Picture 4">
            <a:extLst>
              <a:ext uri="{FF2B5EF4-FFF2-40B4-BE49-F238E27FC236}">
                <a16:creationId xmlns:a16="http://schemas.microsoft.com/office/drawing/2014/main" id="{A924697B-B36E-467F-97CC-17FB1D873964}"/>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9194334" y="918063"/>
            <a:ext cx="2736221" cy="1086905"/>
          </a:xfrm>
          <a:prstGeom prst="rect">
            <a:avLst/>
          </a:prstGeom>
          <a:noFill/>
          <a:ln>
            <a:noFill/>
          </a:ln>
        </p:spPr>
      </p:pic>
      <p:sp>
        <p:nvSpPr>
          <p:cNvPr id="6" name="TextBox 5">
            <a:extLst>
              <a:ext uri="{FF2B5EF4-FFF2-40B4-BE49-F238E27FC236}">
                <a16:creationId xmlns:a16="http://schemas.microsoft.com/office/drawing/2014/main" id="{B2CCAFD3-3A2B-40CB-80E9-26EAA41CD678}"/>
              </a:ext>
            </a:extLst>
          </p:cNvPr>
          <p:cNvSpPr txBox="1"/>
          <p:nvPr/>
        </p:nvSpPr>
        <p:spPr>
          <a:xfrm>
            <a:off x="1948873" y="2133775"/>
            <a:ext cx="7661098" cy="523220"/>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800" b="0" i="0" u="none" strike="noStrike" kern="1200" cap="none" spc="0" normalizeH="0" baseline="0" noProof="0" dirty="0">
                <a:ln>
                  <a:noFill/>
                </a:ln>
                <a:solidFill>
                  <a:prstClr val="black"/>
                </a:solidFill>
                <a:effectLst/>
                <a:uLnTx/>
                <a:uFillTx/>
                <a:latin typeface="Comic Sans MS" panose="030F0702030302020204" pitchFamily="66" charset="0"/>
              </a:rPr>
              <a:t>Questions and time to share experiences</a:t>
            </a:r>
          </a:p>
        </p:txBody>
      </p:sp>
      <p:pic>
        <p:nvPicPr>
          <p:cNvPr id="7" name="Picture 2" descr="Cartoon Young People Talking Stock Illustration - Download Image Now -  Brazil, Cartoon, Horizontal - iStock">
            <a:extLst>
              <a:ext uri="{FF2B5EF4-FFF2-40B4-BE49-F238E27FC236}">
                <a16:creationId xmlns:a16="http://schemas.microsoft.com/office/drawing/2014/main" id="{6F57665D-A253-4134-9375-D35EF994C9AC}"/>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477446" y="2878080"/>
            <a:ext cx="4362450" cy="35909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12094737"/>
      </p:ext>
    </p:extLst>
  </p:cSld>
  <p:clrMapOvr>
    <a:masterClrMapping/>
  </p:clrMapOvr>
</p:sld>
</file>

<file path=ppt/theme/theme1.xml><?xml version="1.0" encoding="utf-8"?>
<a:theme xmlns:a="http://schemas.openxmlformats.org/drawingml/2006/main" name="Office Theme">
  <a:themeElements>
    <a:clrScheme name="Blue Warm">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1158050D72245347997804CAA73B937E" ma:contentTypeVersion="10" ma:contentTypeDescription="Create a new document." ma:contentTypeScope="" ma:versionID="0651c5dfea6849ed92dca835292bd4a6">
  <xsd:schema xmlns:xsd="http://www.w3.org/2001/XMLSchema" xmlns:xs="http://www.w3.org/2001/XMLSchema" xmlns:p="http://schemas.microsoft.com/office/2006/metadata/properties" xmlns:ns2="f262e37a-4ad9-43d6-9826-93f75dc9c633" xmlns:ns3="270f534d-4cde-478e-9589-4d4cd4ed8d59" targetNamespace="http://schemas.microsoft.com/office/2006/metadata/properties" ma:root="true" ma:fieldsID="8a3e062cf3f605ac87f2d0d9a40b71d9" ns2:_="" ns3:_="">
    <xsd:import namespace="f262e37a-4ad9-43d6-9826-93f75dc9c633"/>
    <xsd:import namespace="270f534d-4cde-478e-9589-4d4cd4ed8d59"/>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LengthInSeconds" minOccurs="0"/>
                <xsd:element ref="ns2:lcf76f155ced4ddcb4097134ff3c332f" minOccurs="0"/>
                <xsd:element ref="ns3:TaxCatchAll" minOccurs="0"/>
                <xsd:element ref="ns2:MediaServiceOCR"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262e37a-4ad9-43d6-9826-93f75dc9c63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dexed="true" ma:internalName="MediaServiceDateTaken" ma:readOnly="true">
      <xsd:simpleType>
        <xsd:restriction base="dms:Text"/>
      </xsd:simpleType>
    </xsd:element>
    <xsd:element name="MediaLengthInSeconds" ma:index="11" nillable="true" ma:displayName="MediaLengthInSeconds" ma:hidden="true" ma:internalName="MediaLengthInSeconds" ma:readOnly="true">
      <xsd:simpleType>
        <xsd:restriction base="dms:Unknown"/>
      </xsd:simpleType>
    </xsd:element>
    <xsd:element name="lcf76f155ced4ddcb4097134ff3c332f" ma:index="13" nillable="true" ma:taxonomy="true" ma:internalName="lcf76f155ced4ddcb4097134ff3c332f" ma:taxonomyFieldName="MediaServiceImageTags" ma:displayName="Image Tags" ma:readOnly="false" ma:fieldId="{5cf76f15-5ced-4ddc-b409-7134ff3c332f}" ma:taxonomyMulti="true" ma:sspId="95cb8004-4641-4a0d-be9b-f10b966b8da6" ma:termSetId="09814cd3-568e-fe90-9814-8d621ff8fb84" ma:anchorId="fba54fb3-c3e1-fe81-a776-ca4b69148c4d" ma:open="true" ma:isKeyword="false">
      <xsd:complexType>
        <xsd:sequence>
          <xsd:element ref="pc:Terms" minOccurs="0" maxOccurs="1"/>
        </xsd:sequence>
      </xsd:complex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270f534d-4cde-478e-9589-4d4cd4ed8d59" elementFormDefault="qualified">
    <xsd:import namespace="http://schemas.microsoft.com/office/2006/documentManagement/types"/>
    <xsd:import namespace="http://schemas.microsoft.com/office/infopath/2007/PartnerControls"/>
    <xsd:element name="TaxCatchAll" ma:index="14" nillable="true" ma:displayName="Taxonomy Catch All Column" ma:hidden="true" ma:list="{5caa9827-993d-43f9-905b-46961f70c8fd}" ma:internalName="TaxCatchAll" ma:showField="CatchAllData" ma:web="270f534d-4cde-478e-9589-4d4cd4ed8d59">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F80CEEE8-C4E6-462E-A68D-56CD8B6C6B3A}"/>
</file>

<file path=customXml/itemProps2.xml><?xml version="1.0" encoding="utf-8"?>
<ds:datastoreItem xmlns:ds="http://schemas.openxmlformats.org/officeDocument/2006/customXml" ds:itemID="{ECC684BC-920D-4B3F-BAA2-8292D85910E7}"/>
</file>

<file path=docProps/app.xml><?xml version="1.0" encoding="utf-8"?>
<Properties xmlns="http://schemas.openxmlformats.org/officeDocument/2006/extended-properties" xmlns:vt="http://schemas.openxmlformats.org/officeDocument/2006/docPropsVTypes">
  <TotalTime>129</TotalTime>
  <Words>533</Words>
  <Application>Microsoft Office PowerPoint</Application>
  <PresentationFormat>Widescreen</PresentationFormat>
  <Paragraphs>49</Paragraphs>
  <Slides>11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Calibri Light</vt:lpstr>
      <vt:lpstr>Comic Sans MS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Patricia Morris</dc:creator>
  <cp:lastModifiedBy>Patricia Morris</cp:lastModifiedBy>
  <cp:revision>19</cp:revision>
  <dcterms:created xsi:type="dcterms:W3CDTF">2023-05-04T10:51:58Z</dcterms:created>
  <dcterms:modified xsi:type="dcterms:W3CDTF">2023-06-23T07:06:04Z</dcterms:modified>
</cp:coreProperties>
</file>