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8" r:id="rId3"/>
    <p:sldId id="278" r:id="rId4"/>
    <p:sldId id="282" r:id="rId5"/>
    <p:sldId id="290" r:id="rId6"/>
    <p:sldId id="289" r:id="rId7"/>
    <p:sldId id="279" r:id="rId8"/>
    <p:sldId id="283" r:id="rId9"/>
    <p:sldId id="284" r:id="rId10"/>
    <p:sldId id="277" r:id="rId11"/>
    <p:sldId id="287" r:id="rId12"/>
    <p:sldId id="288" r:id="rId13"/>
    <p:sldId id="292" r:id="rId14"/>
    <p:sldId id="291" r:id="rId15"/>
    <p:sldId id="281" r:id="rId16"/>
    <p:sldId id="285" r:id="rId17"/>
    <p:sldId id="286"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Robbins" initials="JR" lastIdx="4" clrIdx="0">
    <p:extLst>
      <p:ext uri="{19B8F6BF-5375-455C-9EA6-DF929625EA0E}">
        <p15:presenceInfo xmlns:p15="http://schemas.microsoft.com/office/powerpoint/2012/main" userId="S::Jenniferr@yardleys.bham.sch.uk::98a87f4c-36eb-4b89-8852-e9d8c16a00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8" autoAdjust="0"/>
    <p:restoredTop sz="94660"/>
  </p:normalViewPr>
  <p:slideViewPr>
    <p:cSldViewPr snapToGrid="0">
      <p:cViewPr>
        <p:scale>
          <a:sx n="90" d="100"/>
          <a:sy n="90" d="100"/>
        </p:scale>
        <p:origin x="2322"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obbins" userId="98a87f4c-36eb-4b89-8852-e9d8c16a00ce" providerId="ADAL" clId="{59A5265E-6205-4CA4-9ED6-BBC15B31BF4E}"/>
    <pc:docChg chg="undo custSel addSld delSld modSld sldOrd modNotesMaster">
      <pc:chgData name="Jennifer Robbins" userId="98a87f4c-36eb-4b89-8852-e9d8c16a00ce" providerId="ADAL" clId="{59A5265E-6205-4CA4-9ED6-BBC15B31BF4E}" dt="2024-03-19T07:03:03.974" v="1541" actId="20577"/>
      <pc:docMkLst>
        <pc:docMk/>
      </pc:docMkLst>
      <pc:sldChg chg="addSp modSp mod">
        <pc:chgData name="Jennifer Robbins" userId="98a87f4c-36eb-4b89-8852-e9d8c16a00ce" providerId="ADAL" clId="{59A5265E-6205-4CA4-9ED6-BBC15B31BF4E}" dt="2024-03-11T14:49:16.022" v="119" actId="1076"/>
        <pc:sldMkLst>
          <pc:docMk/>
          <pc:sldMk cId="855745991" sldId="256"/>
        </pc:sldMkLst>
        <pc:spChg chg="add mod">
          <ac:chgData name="Jennifer Robbins" userId="98a87f4c-36eb-4b89-8852-e9d8c16a00ce" providerId="ADAL" clId="{59A5265E-6205-4CA4-9ED6-BBC15B31BF4E}" dt="2024-03-11T14:49:09.221" v="115" actId="1076"/>
          <ac:spMkLst>
            <pc:docMk/>
            <pc:sldMk cId="855745991" sldId="256"/>
            <ac:spMk id="2" creationId="{6BE7E2FF-E33D-4586-9FDA-8D7D19F9A3C4}"/>
          </ac:spMkLst>
        </pc:spChg>
        <pc:spChg chg="add mod">
          <ac:chgData name="Jennifer Robbins" userId="98a87f4c-36eb-4b89-8852-e9d8c16a00ce" providerId="ADAL" clId="{59A5265E-6205-4CA4-9ED6-BBC15B31BF4E}" dt="2024-03-11T14:49:11.214" v="116" actId="1076"/>
          <ac:spMkLst>
            <pc:docMk/>
            <pc:sldMk cId="855745991" sldId="256"/>
            <ac:spMk id="3" creationId="{6EA17459-EAE7-4E73-B057-4A46D87F79FC}"/>
          </ac:spMkLst>
        </pc:spChg>
        <pc:spChg chg="mod">
          <ac:chgData name="Jennifer Robbins" userId="98a87f4c-36eb-4b89-8852-e9d8c16a00ce" providerId="ADAL" clId="{59A5265E-6205-4CA4-9ED6-BBC15B31BF4E}" dt="2024-03-11T14:49:16.022" v="119" actId="1076"/>
          <ac:spMkLst>
            <pc:docMk/>
            <pc:sldMk cId="855745991" sldId="256"/>
            <ac:spMk id="4" creationId="{59C31161-43C4-4CAB-8F59-02609B245018}"/>
          </ac:spMkLst>
        </pc:spChg>
      </pc:sldChg>
      <pc:sldChg chg="modSp del mod">
        <pc:chgData name="Jennifer Robbins" userId="98a87f4c-36eb-4b89-8852-e9d8c16a00ce" providerId="ADAL" clId="{59A5265E-6205-4CA4-9ED6-BBC15B31BF4E}" dt="2024-03-11T14:56:01.425" v="208" actId="47"/>
        <pc:sldMkLst>
          <pc:docMk/>
          <pc:sldMk cId="1426563089" sldId="257"/>
        </pc:sldMkLst>
        <pc:spChg chg="mod">
          <ac:chgData name="Jennifer Robbins" userId="98a87f4c-36eb-4b89-8852-e9d8c16a00ce" providerId="ADAL" clId="{59A5265E-6205-4CA4-9ED6-BBC15B31BF4E}" dt="2024-03-11T14:55:26.344" v="191" actId="20577"/>
          <ac:spMkLst>
            <pc:docMk/>
            <pc:sldMk cId="1426563089" sldId="257"/>
            <ac:spMk id="4" creationId="{B4AA2F86-B1AD-40EF-8F53-076B84FEDCC5}"/>
          </ac:spMkLst>
        </pc:spChg>
        <pc:spChg chg="mod">
          <ac:chgData name="Jennifer Robbins" userId="98a87f4c-36eb-4b89-8852-e9d8c16a00ce" providerId="ADAL" clId="{59A5265E-6205-4CA4-9ED6-BBC15B31BF4E}" dt="2024-03-11T14:55:31.904" v="201" actId="20577"/>
          <ac:spMkLst>
            <pc:docMk/>
            <pc:sldMk cId="1426563089" sldId="257"/>
            <ac:spMk id="6" creationId="{16E80DB0-B272-45E1-BF58-EE84168A93BB}"/>
          </ac:spMkLst>
        </pc:spChg>
        <pc:spChg chg="mod">
          <ac:chgData name="Jennifer Robbins" userId="98a87f4c-36eb-4b89-8852-e9d8c16a00ce" providerId="ADAL" clId="{59A5265E-6205-4CA4-9ED6-BBC15B31BF4E}" dt="2024-03-11T14:55:34.272" v="206" actId="20577"/>
          <ac:spMkLst>
            <pc:docMk/>
            <pc:sldMk cId="1426563089" sldId="257"/>
            <ac:spMk id="9" creationId="{36C69848-DAFF-4756-A71E-35C0FAEC41BC}"/>
          </ac:spMkLst>
        </pc:spChg>
      </pc:sldChg>
      <pc:sldChg chg="modSp mod">
        <pc:chgData name="Jennifer Robbins" userId="98a87f4c-36eb-4b89-8852-e9d8c16a00ce" providerId="ADAL" clId="{59A5265E-6205-4CA4-9ED6-BBC15B31BF4E}" dt="2024-03-15T06:39:28.763" v="1066" actId="27636"/>
        <pc:sldMkLst>
          <pc:docMk/>
          <pc:sldMk cId="2307530226" sldId="258"/>
        </pc:sldMkLst>
        <pc:spChg chg="mod">
          <ac:chgData name="Jennifer Robbins" userId="98a87f4c-36eb-4b89-8852-e9d8c16a00ce" providerId="ADAL" clId="{59A5265E-6205-4CA4-9ED6-BBC15B31BF4E}" dt="2024-03-15T06:39:28.763" v="1066" actId="27636"/>
          <ac:spMkLst>
            <pc:docMk/>
            <pc:sldMk cId="2307530226" sldId="258"/>
            <ac:spMk id="3" creationId="{8F28F5EE-1659-47D3-AB84-9F3CAE9DBA94}"/>
          </ac:spMkLst>
        </pc:spChg>
      </pc:sldChg>
      <pc:sldChg chg="del">
        <pc:chgData name="Jennifer Robbins" userId="98a87f4c-36eb-4b89-8852-e9d8c16a00ce" providerId="ADAL" clId="{59A5265E-6205-4CA4-9ED6-BBC15B31BF4E}" dt="2024-03-11T14:56:06.215" v="212" actId="47"/>
        <pc:sldMkLst>
          <pc:docMk/>
          <pc:sldMk cId="1625751268" sldId="259"/>
        </pc:sldMkLst>
      </pc:sldChg>
      <pc:sldChg chg="del">
        <pc:chgData name="Jennifer Robbins" userId="98a87f4c-36eb-4b89-8852-e9d8c16a00ce" providerId="ADAL" clId="{59A5265E-6205-4CA4-9ED6-BBC15B31BF4E}" dt="2024-03-11T14:56:03.569" v="209" actId="47"/>
        <pc:sldMkLst>
          <pc:docMk/>
          <pc:sldMk cId="3641902379" sldId="260"/>
        </pc:sldMkLst>
      </pc:sldChg>
      <pc:sldChg chg="del">
        <pc:chgData name="Jennifer Robbins" userId="98a87f4c-36eb-4b89-8852-e9d8c16a00ce" providerId="ADAL" clId="{59A5265E-6205-4CA4-9ED6-BBC15B31BF4E}" dt="2024-03-11T14:56:13.939" v="217" actId="47"/>
        <pc:sldMkLst>
          <pc:docMk/>
          <pc:sldMk cId="3238515865" sldId="262"/>
        </pc:sldMkLst>
      </pc:sldChg>
      <pc:sldChg chg="del">
        <pc:chgData name="Jennifer Robbins" userId="98a87f4c-36eb-4b89-8852-e9d8c16a00ce" providerId="ADAL" clId="{59A5265E-6205-4CA4-9ED6-BBC15B31BF4E}" dt="2024-03-11T14:59:28.038" v="649" actId="47"/>
        <pc:sldMkLst>
          <pc:docMk/>
          <pc:sldMk cId="2563852839" sldId="263"/>
        </pc:sldMkLst>
      </pc:sldChg>
      <pc:sldChg chg="del">
        <pc:chgData name="Jennifer Robbins" userId="98a87f4c-36eb-4b89-8852-e9d8c16a00ce" providerId="ADAL" clId="{59A5265E-6205-4CA4-9ED6-BBC15B31BF4E}" dt="2024-03-11T14:56:06.842" v="213" actId="47"/>
        <pc:sldMkLst>
          <pc:docMk/>
          <pc:sldMk cId="1080555811" sldId="264"/>
        </pc:sldMkLst>
      </pc:sldChg>
      <pc:sldChg chg="del">
        <pc:chgData name="Jennifer Robbins" userId="98a87f4c-36eb-4b89-8852-e9d8c16a00ce" providerId="ADAL" clId="{59A5265E-6205-4CA4-9ED6-BBC15B31BF4E}" dt="2024-03-11T14:56:11.329" v="216" actId="47"/>
        <pc:sldMkLst>
          <pc:docMk/>
          <pc:sldMk cId="4241757430" sldId="265"/>
        </pc:sldMkLst>
      </pc:sldChg>
      <pc:sldChg chg="del">
        <pc:chgData name="Jennifer Robbins" userId="98a87f4c-36eb-4b89-8852-e9d8c16a00ce" providerId="ADAL" clId="{59A5265E-6205-4CA4-9ED6-BBC15B31BF4E}" dt="2024-03-11T14:56:04.152" v="210" actId="47"/>
        <pc:sldMkLst>
          <pc:docMk/>
          <pc:sldMk cId="558012791" sldId="266"/>
        </pc:sldMkLst>
      </pc:sldChg>
      <pc:sldChg chg="del">
        <pc:chgData name="Jennifer Robbins" userId="98a87f4c-36eb-4b89-8852-e9d8c16a00ce" providerId="ADAL" clId="{59A5265E-6205-4CA4-9ED6-BBC15B31BF4E}" dt="2024-03-11T14:46:58.539" v="4" actId="47"/>
        <pc:sldMkLst>
          <pc:docMk/>
          <pc:sldMk cId="3079297440" sldId="267"/>
        </pc:sldMkLst>
      </pc:sldChg>
      <pc:sldChg chg="addSp delSp modSp add del">
        <pc:chgData name="Jennifer Robbins" userId="98a87f4c-36eb-4b89-8852-e9d8c16a00ce" providerId="ADAL" clId="{59A5265E-6205-4CA4-9ED6-BBC15B31BF4E}" dt="2024-03-11T15:45:27.514" v="765" actId="47"/>
        <pc:sldMkLst>
          <pc:docMk/>
          <pc:sldMk cId="565897306" sldId="268"/>
        </pc:sldMkLst>
        <pc:spChg chg="add">
          <ac:chgData name="Jennifer Robbins" userId="98a87f4c-36eb-4b89-8852-e9d8c16a00ce" providerId="ADAL" clId="{59A5265E-6205-4CA4-9ED6-BBC15B31BF4E}" dt="2024-03-11T15:45:23.872" v="763"/>
          <ac:spMkLst>
            <pc:docMk/>
            <pc:sldMk cId="565897306" sldId="268"/>
            <ac:spMk id="3" creationId="{0B881C62-8C9F-4C0E-B3CD-863BE74B1241}"/>
          </ac:spMkLst>
        </pc:spChg>
        <pc:spChg chg="add">
          <ac:chgData name="Jennifer Robbins" userId="98a87f4c-36eb-4b89-8852-e9d8c16a00ce" providerId="ADAL" clId="{59A5265E-6205-4CA4-9ED6-BBC15B31BF4E}" dt="2024-03-11T15:45:23.872" v="763"/>
          <ac:spMkLst>
            <pc:docMk/>
            <pc:sldMk cId="565897306" sldId="268"/>
            <ac:spMk id="4" creationId="{4FD66E06-DFB9-494B-A995-DC5235583BA6}"/>
          </ac:spMkLst>
        </pc:spChg>
        <pc:spChg chg="add">
          <ac:chgData name="Jennifer Robbins" userId="98a87f4c-36eb-4b89-8852-e9d8c16a00ce" providerId="ADAL" clId="{59A5265E-6205-4CA4-9ED6-BBC15B31BF4E}" dt="2024-03-11T15:45:23.872" v="763"/>
          <ac:spMkLst>
            <pc:docMk/>
            <pc:sldMk cId="565897306" sldId="268"/>
            <ac:spMk id="5" creationId="{628453C9-3353-4EB4-82EB-01EAB11C7200}"/>
          </ac:spMkLst>
        </pc:spChg>
        <pc:spChg chg="add">
          <ac:chgData name="Jennifer Robbins" userId="98a87f4c-36eb-4b89-8852-e9d8c16a00ce" providerId="ADAL" clId="{59A5265E-6205-4CA4-9ED6-BBC15B31BF4E}" dt="2024-03-11T15:45:23.872" v="763"/>
          <ac:spMkLst>
            <pc:docMk/>
            <pc:sldMk cId="565897306" sldId="268"/>
            <ac:spMk id="6" creationId="{0E86C2AD-6123-41C1-89C8-55511E7035E1}"/>
          </ac:spMkLst>
        </pc:spChg>
        <pc:spChg chg="add">
          <ac:chgData name="Jennifer Robbins" userId="98a87f4c-36eb-4b89-8852-e9d8c16a00ce" providerId="ADAL" clId="{59A5265E-6205-4CA4-9ED6-BBC15B31BF4E}" dt="2024-03-11T15:45:23.872" v="763"/>
          <ac:spMkLst>
            <pc:docMk/>
            <pc:sldMk cId="565897306" sldId="268"/>
            <ac:spMk id="7" creationId="{1F3CD88B-75DA-4C4D-9E66-137DF8033534}"/>
          </ac:spMkLst>
        </pc:spChg>
        <pc:picChg chg="del mod">
          <ac:chgData name="Jennifer Robbins" userId="98a87f4c-36eb-4b89-8852-e9d8c16a00ce" providerId="ADAL" clId="{59A5265E-6205-4CA4-9ED6-BBC15B31BF4E}" dt="2024-03-11T15:45:22.335" v="762" actId="478"/>
          <ac:picMkLst>
            <pc:docMk/>
            <pc:sldMk cId="565897306" sldId="268"/>
            <ac:picMk id="2050" creationId="{82B35DA7-8622-4427-9034-927A2135A7C0}"/>
          </ac:picMkLst>
        </pc:picChg>
        <pc:picChg chg="add mod">
          <ac:chgData name="Jennifer Robbins" userId="98a87f4c-36eb-4b89-8852-e9d8c16a00ce" providerId="ADAL" clId="{59A5265E-6205-4CA4-9ED6-BBC15B31BF4E}" dt="2024-03-11T15:45:26.570" v="764" actId="1076"/>
          <ac:picMkLst>
            <pc:docMk/>
            <pc:sldMk cId="565897306" sldId="268"/>
            <ac:picMk id="5121" creationId="{AE1001C8-91D4-4154-90F1-99B54E7778EA}"/>
          </ac:picMkLst>
        </pc:picChg>
        <pc:picChg chg="add">
          <ac:chgData name="Jennifer Robbins" userId="98a87f4c-36eb-4b89-8852-e9d8c16a00ce" providerId="ADAL" clId="{59A5265E-6205-4CA4-9ED6-BBC15B31BF4E}" dt="2024-03-11T15:45:23.872" v="763"/>
          <ac:picMkLst>
            <pc:docMk/>
            <pc:sldMk cId="565897306" sldId="268"/>
            <ac:picMk id="5122" creationId="{BDCD5ABD-D568-471E-9B76-E020EE3929C7}"/>
          </ac:picMkLst>
        </pc:picChg>
      </pc:sldChg>
      <pc:sldChg chg="del">
        <pc:chgData name="Jennifer Robbins" userId="98a87f4c-36eb-4b89-8852-e9d8c16a00ce" providerId="ADAL" clId="{59A5265E-6205-4CA4-9ED6-BBC15B31BF4E}" dt="2024-03-11T14:46:58.060" v="3" actId="47"/>
        <pc:sldMkLst>
          <pc:docMk/>
          <pc:sldMk cId="3265032586" sldId="269"/>
        </pc:sldMkLst>
      </pc:sldChg>
      <pc:sldChg chg="del">
        <pc:chgData name="Jennifer Robbins" userId="98a87f4c-36eb-4b89-8852-e9d8c16a00ce" providerId="ADAL" clId="{59A5265E-6205-4CA4-9ED6-BBC15B31BF4E}" dt="2024-03-11T14:46:57.505" v="1" actId="47"/>
        <pc:sldMkLst>
          <pc:docMk/>
          <pc:sldMk cId="3874524677" sldId="270"/>
        </pc:sldMkLst>
      </pc:sldChg>
      <pc:sldChg chg="del">
        <pc:chgData name="Jennifer Robbins" userId="98a87f4c-36eb-4b89-8852-e9d8c16a00ce" providerId="ADAL" clId="{59A5265E-6205-4CA4-9ED6-BBC15B31BF4E}" dt="2024-03-11T14:46:57.781" v="2" actId="47"/>
        <pc:sldMkLst>
          <pc:docMk/>
          <pc:sldMk cId="2547154504" sldId="271"/>
        </pc:sldMkLst>
      </pc:sldChg>
      <pc:sldChg chg="del">
        <pc:chgData name="Jennifer Robbins" userId="98a87f4c-36eb-4b89-8852-e9d8c16a00ce" providerId="ADAL" clId="{59A5265E-6205-4CA4-9ED6-BBC15B31BF4E}" dt="2024-03-11T14:46:57.089" v="0" actId="47"/>
        <pc:sldMkLst>
          <pc:docMk/>
          <pc:sldMk cId="3290896191" sldId="272"/>
        </pc:sldMkLst>
      </pc:sldChg>
      <pc:sldChg chg="del">
        <pc:chgData name="Jennifer Robbins" userId="98a87f4c-36eb-4b89-8852-e9d8c16a00ce" providerId="ADAL" clId="{59A5265E-6205-4CA4-9ED6-BBC15B31BF4E}" dt="2024-03-11T14:56:07.473" v="214" actId="47"/>
        <pc:sldMkLst>
          <pc:docMk/>
          <pc:sldMk cId="420055545" sldId="273"/>
        </pc:sldMkLst>
      </pc:sldChg>
      <pc:sldChg chg="del">
        <pc:chgData name="Jennifer Robbins" userId="98a87f4c-36eb-4b89-8852-e9d8c16a00ce" providerId="ADAL" clId="{59A5265E-6205-4CA4-9ED6-BBC15B31BF4E}" dt="2024-03-11T14:56:05.696" v="211" actId="47"/>
        <pc:sldMkLst>
          <pc:docMk/>
          <pc:sldMk cId="4105474386" sldId="274"/>
        </pc:sldMkLst>
      </pc:sldChg>
      <pc:sldChg chg="del">
        <pc:chgData name="Jennifer Robbins" userId="98a87f4c-36eb-4b89-8852-e9d8c16a00ce" providerId="ADAL" clId="{59A5265E-6205-4CA4-9ED6-BBC15B31BF4E}" dt="2024-03-11T14:46:59.138" v="5" actId="47"/>
        <pc:sldMkLst>
          <pc:docMk/>
          <pc:sldMk cId="1943228949" sldId="275"/>
        </pc:sldMkLst>
      </pc:sldChg>
      <pc:sldChg chg="addSp delSp modSp add del mod addCm delCm">
        <pc:chgData name="Jennifer Robbins" userId="98a87f4c-36eb-4b89-8852-e9d8c16a00ce" providerId="ADAL" clId="{59A5265E-6205-4CA4-9ED6-BBC15B31BF4E}" dt="2024-03-15T06:25:54.403" v="790" actId="732"/>
        <pc:sldMkLst>
          <pc:docMk/>
          <pc:sldMk cId="1426821004" sldId="277"/>
        </pc:sldMkLst>
        <pc:picChg chg="del">
          <ac:chgData name="Jennifer Robbins" userId="98a87f4c-36eb-4b89-8852-e9d8c16a00ce" providerId="ADAL" clId="{59A5265E-6205-4CA4-9ED6-BBC15B31BF4E}" dt="2024-03-11T15:45:31.898" v="767" actId="478"/>
          <ac:picMkLst>
            <pc:docMk/>
            <pc:sldMk cId="1426821004" sldId="277"/>
            <ac:picMk id="4" creationId="{00000000-0000-0000-0000-000000000000}"/>
          </ac:picMkLst>
        </pc:picChg>
        <pc:picChg chg="add mod">
          <ac:chgData name="Jennifer Robbins" userId="98a87f4c-36eb-4b89-8852-e9d8c16a00ce" providerId="ADAL" clId="{59A5265E-6205-4CA4-9ED6-BBC15B31BF4E}" dt="2024-03-15T06:25:54.403" v="790" actId="732"/>
          <ac:picMkLst>
            <pc:docMk/>
            <pc:sldMk cId="1426821004" sldId="277"/>
            <ac:picMk id="6146" creationId="{6CB4D6A6-5940-4134-9240-34079562155E}"/>
          </ac:picMkLst>
        </pc:picChg>
      </pc:sldChg>
      <pc:sldChg chg="addSp delSp modSp mod">
        <pc:chgData name="Jennifer Robbins" userId="98a87f4c-36eb-4b89-8852-e9d8c16a00ce" providerId="ADAL" clId="{59A5265E-6205-4CA4-9ED6-BBC15B31BF4E}" dt="2024-03-19T06:33:48.854" v="1219" actId="14100"/>
        <pc:sldMkLst>
          <pc:docMk/>
          <pc:sldMk cId="4200551577" sldId="278"/>
        </pc:sldMkLst>
        <pc:graphicFrameChg chg="add mod modGraphic">
          <ac:chgData name="Jennifer Robbins" userId="98a87f4c-36eb-4b89-8852-e9d8c16a00ce" providerId="ADAL" clId="{59A5265E-6205-4CA4-9ED6-BBC15B31BF4E}" dt="2024-03-19T06:33:48.854" v="1219" actId="14100"/>
          <ac:graphicFrameMkLst>
            <pc:docMk/>
            <pc:sldMk cId="4200551577" sldId="278"/>
            <ac:graphicFrameMk id="2" creationId="{28491E3B-4AFC-4CD2-BFCC-2EAF8D953015}"/>
          </ac:graphicFrameMkLst>
        </pc:graphicFrameChg>
        <pc:picChg chg="del">
          <ac:chgData name="Jennifer Robbins" userId="98a87f4c-36eb-4b89-8852-e9d8c16a00ce" providerId="ADAL" clId="{59A5265E-6205-4CA4-9ED6-BBC15B31BF4E}" dt="2024-03-11T14:49:22.803" v="122" actId="478"/>
          <ac:picMkLst>
            <pc:docMk/>
            <pc:sldMk cId="4200551577" sldId="278"/>
            <ac:picMk id="5" creationId="{FE4F7D0C-EF45-476D-B533-C2B5C3B836BA}"/>
          </ac:picMkLst>
        </pc:picChg>
      </pc:sldChg>
      <pc:sldChg chg="addSp delSp modSp mod ord">
        <pc:chgData name="Jennifer Robbins" userId="98a87f4c-36eb-4b89-8852-e9d8c16a00ce" providerId="ADAL" clId="{59A5265E-6205-4CA4-9ED6-BBC15B31BF4E}" dt="2024-03-19T06:41:41.542" v="1222"/>
        <pc:sldMkLst>
          <pc:docMk/>
          <pc:sldMk cId="2338029344" sldId="279"/>
        </pc:sldMkLst>
        <pc:graphicFrameChg chg="add mod modGraphic">
          <ac:chgData name="Jennifer Robbins" userId="98a87f4c-36eb-4b89-8852-e9d8c16a00ce" providerId="ADAL" clId="{59A5265E-6205-4CA4-9ED6-BBC15B31BF4E}" dt="2024-03-11T14:52:47.884" v="155" actId="14100"/>
          <ac:graphicFrameMkLst>
            <pc:docMk/>
            <pc:sldMk cId="2338029344" sldId="279"/>
            <ac:graphicFrameMk id="2" creationId="{229FCA2D-7BC4-4785-9F00-F65F44250CCE}"/>
          </ac:graphicFrameMkLst>
        </pc:graphicFrameChg>
        <pc:picChg chg="del">
          <ac:chgData name="Jennifer Robbins" userId="98a87f4c-36eb-4b89-8852-e9d8c16a00ce" providerId="ADAL" clId="{59A5265E-6205-4CA4-9ED6-BBC15B31BF4E}" dt="2024-03-11T14:51:51.794" v="140" actId="478"/>
          <ac:picMkLst>
            <pc:docMk/>
            <pc:sldMk cId="2338029344" sldId="279"/>
            <ac:picMk id="3" creationId="{9E069A23-9D41-4776-9CD0-C3A80F6B7955}"/>
          </ac:picMkLst>
        </pc:picChg>
      </pc:sldChg>
      <pc:sldChg chg="del">
        <pc:chgData name="Jennifer Robbins" userId="98a87f4c-36eb-4b89-8852-e9d8c16a00ce" providerId="ADAL" clId="{59A5265E-6205-4CA4-9ED6-BBC15B31BF4E}" dt="2024-03-11T14:56:09.217" v="215" actId="47"/>
        <pc:sldMkLst>
          <pc:docMk/>
          <pc:sldMk cId="55947058" sldId="280"/>
        </pc:sldMkLst>
      </pc:sldChg>
      <pc:sldChg chg="addSp delSp modSp add mod ord">
        <pc:chgData name="Jennifer Robbins" userId="98a87f4c-36eb-4b89-8852-e9d8c16a00ce" providerId="ADAL" clId="{59A5265E-6205-4CA4-9ED6-BBC15B31BF4E}" dt="2024-03-15T06:42:26.628" v="1081"/>
        <pc:sldMkLst>
          <pc:docMk/>
          <pc:sldMk cId="3877078787" sldId="281"/>
        </pc:sldMkLst>
        <pc:graphicFrameChg chg="del modGraphic">
          <ac:chgData name="Jennifer Robbins" userId="98a87f4c-36eb-4b89-8852-e9d8c16a00ce" providerId="ADAL" clId="{59A5265E-6205-4CA4-9ED6-BBC15B31BF4E}" dt="2024-03-11T14:52:59.881" v="158" actId="478"/>
          <ac:graphicFrameMkLst>
            <pc:docMk/>
            <pc:sldMk cId="3877078787" sldId="281"/>
            <ac:graphicFrameMk id="2" creationId="{229FCA2D-7BC4-4785-9F00-F65F44250CCE}"/>
          </ac:graphicFrameMkLst>
        </pc:graphicFrameChg>
        <pc:graphicFrameChg chg="add mod modGraphic">
          <ac:chgData name="Jennifer Robbins" userId="98a87f4c-36eb-4b89-8852-e9d8c16a00ce" providerId="ADAL" clId="{59A5265E-6205-4CA4-9ED6-BBC15B31BF4E}" dt="2024-03-15T06:42:11.259" v="1079" actId="113"/>
          <ac:graphicFrameMkLst>
            <pc:docMk/>
            <pc:sldMk cId="3877078787" sldId="281"/>
            <ac:graphicFrameMk id="3" creationId="{6B07F7BA-A754-4259-B5A3-A4DD61E15505}"/>
          </ac:graphicFrameMkLst>
        </pc:graphicFrameChg>
      </pc:sldChg>
      <pc:sldChg chg="addSp delSp modSp new mod">
        <pc:chgData name="Jennifer Robbins" userId="98a87f4c-36eb-4b89-8852-e9d8c16a00ce" providerId="ADAL" clId="{59A5265E-6205-4CA4-9ED6-BBC15B31BF4E}" dt="2024-03-11T14:55:05.599" v="184" actId="14100"/>
        <pc:sldMkLst>
          <pc:docMk/>
          <pc:sldMk cId="1862173826" sldId="282"/>
        </pc:sldMkLst>
        <pc:spChg chg="del">
          <ac:chgData name="Jennifer Robbins" userId="98a87f4c-36eb-4b89-8852-e9d8c16a00ce" providerId="ADAL" clId="{59A5265E-6205-4CA4-9ED6-BBC15B31BF4E}" dt="2024-03-11T14:54:14.278" v="171" actId="478"/>
          <ac:spMkLst>
            <pc:docMk/>
            <pc:sldMk cId="1862173826" sldId="282"/>
            <ac:spMk id="2" creationId="{361913E3-2312-424C-8E29-AF4A19C5C53A}"/>
          </ac:spMkLst>
        </pc:spChg>
        <pc:spChg chg="del">
          <ac:chgData name="Jennifer Robbins" userId="98a87f4c-36eb-4b89-8852-e9d8c16a00ce" providerId="ADAL" clId="{59A5265E-6205-4CA4-9ED6-BBC15B31BF4E}" dt="2024-03-11T14:54:15.094" v="172" actId="478"/>
          <ac:spMkLst>
            <pc:docMk/>
            <pc:sldMk cId="1862173826" sldId="282"/>
            <ac:spMk id="3" creationId="{B447C4E4-3B3F-4363-A842-ABDDD9190368}"/>
          </ac:spMkLst>
        </pc:spChg>
        <pc:graphicFrameChg chg="add mod modGraphic">
          <ac:chgData name="Jennifer Robbins" userId="98a87f4c-36eb-4b89-8852-e9d8c16a00ce" providerId="ADAL" clId="{59A5265E-6205-4CA4-9ED6-BBC15B31BF4E}" dt="2024-03-11T14:55:05.599" v="184" actId="14100"/>
          <ac:graphicFrameMkLst>
            <pc:docMk/>
            <pc:sldMk cId="1862173826" sldId="282"/>
            <ac:graphicFrameMk id="4" creationId="{A71525D5-B1D9-4C45-BCEA-EE73035DE0EB}"/>
          </ac:graphicFrameMkLst>
        </pc:graphicFrameChg>
      </pc:sldChg>
      <pc:sldChg chg="add">
        <pc:chgData name="Jennifer Robbins" userId="98a87f4c-36eb-4b89-8852-e9d8c16a00ce" providerId="ADAL" clId="{59A5265E-6205-4CA4-9ED6-BBC15B31BF4E}" dt="2024-03-11T14:55:58.726" v="207"/>
        <pc:sldMkLst>
          <pc:docMk/>
          <pc:sldMk cId="3624673988" sldId="283"/>
        </pc:sldMkLst>
      </pc:sldChg>
      <pc:sldChg chg="modSp add mod">
        <pc:chgData name="Jennifer Robbins" userId="98a87f4c-36eb-4b89-8852-e9d8c16a00ce" providerId="ADAL" clId="{59A5265E-6205-4CA4-9ED6-BBC15B31BF4E}" dt="2024-03-15T06:26:50.101" v="795" actId="255"/>
        <pc:sldMkLst>
          <pc:docMk/>
          <pc:sldMk cId="1535805889" sldId="284"/>
        </pc:sldMkLst>
        <pc:spChg chg="mod">
          <ac:chgData name="Jennifer Robbins" userId="98a87f4c-36eb-4b89-8852-e9d8c16a00ce" providerId="ADAL" clId="{59A5265E-6205-4CA4-9ED6-BBC15B31BF4E}" dt="2024-03-15T06:26:44.213" v="793" actId="255"/>
          <ac:spMkLst>
            <pc:docMk/>
            <pc:sldMk cId="1535805889" sldId="284"/>
            <ac:spMk id="4" creationId="{40EEB9BC-5029-464C-AC03-C351FA6E923D}"/>
          </ac:spMkLst>
        </pc:spChg>
        <pc:spChg chg="mod">
          <ac:chgData name="Jennifer Robbins" userId="98a87f4c-36eb-4b89-8852-e9d8c16a00ce" providerId="ADAL" clId="{59A5265E-6205-4CA4-9ED6-BBC15B31BF4E}" dt="2024-03-15T06:26:47.373" v="794" actId="255"/>
          <ac:spMkLst>
            <pc:docMk/>
            <pc:sldMk cId="1535805889" sldId="284"/>
            <ac:spMk id="5" creationId="{79B76AFC-C63C-4218-A8A6-E40FC993B68E}"/>
          </ac:spMkLst>
        </pc:spChg>
        <pc:spChg chg="mod">
          <ac:chgData name="Jennifer Robbins" userId="98a87f4c-36eb-4b89-8852-e9d8c16a00ce" providerId="ADAL" clId="{59A5265E-6205-4CA4-9ED6-BBC15B31BF4E}" dt="2024-03-15T06:26:50.101" v="795" actId="255"/>
          <ac:spMkLst>
            <pc:docMk/>
            <pc:sldMk cId="1535805889" sldId="284"/>
            <ac:spMk id="6" creationId="{933A0FF3-9950-4C80-90B7-B5A29B2CDF2D}"/>
          </ac:spMkLst>
        </pc:spChg>
      </pc:sldChg>
      <pc:sldChg chg="delSp modSp new mod ord">
        <pc:chgData name="Jennifer Robbins" userId="98a87f4c-36eb-4b89-8852-e9d8c16a00ce" providerId="ADAL" clId="{59A5265E-6205-4CA4-9ED6-BBC15B31BF4E}" dt="2024-03-15T06:40:11.782" v="1068"/>
        <pc:sldMkLst>
          <pc:docMk/>
          <pc:sldMk cId="2806185730" sldId="285"/>
        </pc:sldMkLst>
        <pc:spChg chg="del">
          <ac:chgData name="Jennifer Robbins" userId="98a87f4c-36eb-4b89-8852-e9d8c16a00ce" providerId="ADAL" clId="{59A5265E-6205-4CA4-9ED6-BBC15B31BF4E}" dt="2024-03-11T14:57:45.321" v="557" actId="478"/>
          <ac:spMkLst>
            <pc:docMk/>
            <pc:sldMk cId="2806185730" sldId="285"/>
            <ac:spMk id="2" creationId="{4CA116BA-EC31-43AB-B59C-453560808B6B}"/>
          </ac:spMkLst>
        </pc:spChg>
        <pc:spChg chg="mod">
          <ac:chgData name="Jennifer Robbins" userId="98a87f4c-36eb-4b89-8852-e9d8c16a00ce" providerId="ADAL" clId="{59A5265E-6205-4CA4-9ED6-BBC15B31BF4E}" dt="2024-03-11T14:59:03.936" v="648" actId="1076"/>
          <ac:spMkLst>
            <pc:docMk/>
            <pc:sldMk cId="2806185730" sldId="285"/>
            <ac:spMk id="3" creationId="{BEF7EE85-9D72-4355-9AB8-DF3BFD96EEC5}"/>
          </ac:spMkLst>
        </pc:spChg>
      </pc:sldChg>
      <pc:sldChg chg="delSp modSp new mod">
        <pc:chgData name="Jennifer Robbins" userId="98a87f4c-36eb-4b89-8852-e9d8c16a00ce" providerId="ADAL" clId="{59A5265E-6205-4CA4-9ED6-BBC15B31BF4E}" dt="2024-03-15T06:43:27.109" v="1143" actId="20577"/>
        <pc:sldMkLst>
          <pc:docMk/>
          <pc:sldMk cId="1278299783" sldId="286"/>
        </pc:sldMkLst>
        <pc:spChg chg="del">
          <ac:chgData name="Jennifer Robbins" userId="98a87f4c-36eb-4b89-8852-e9d8c16a00ce" providerId="ADAL" clId="{59A5265E-6205-4CA4-9ED6-BBC15B31BF4E}" dt="2024-03-11T15:01:26.578" v="757" actId="478"/>
          <ac:spMkLst>
            <pc:docMk/>
            <pc:sldMk cId="1278299783" sldId="286"/>
            <ac:spMk id="2" creationId="{28C36406-9703-4EBC-9496-CF83416D7E7E}"/>
          </ac:spMkLst>
        </pc:spChg>
        <pc:spChg chg="mod">
          <ac:chgData name="Jennifer Robbins" userId="98a87f4c-36eb-4b89-8852-e9d8c16a00ce" providerId="ADAL" clId="{59A5265E-6205-4CA4-9ED6-BBC15B31BF4E}" dt="2024-03-15T06:43:27.109" v="1143" actId="20577"/>
          <ac:spMkLst>
            <pc:docMk/>
            <pc:sldMk cId="1278299783" sldId="286"/>
            <ac:spMk id="3" creationId="{EF872488-D896-4CC7-9D1F-B9EB792DC24C}"/>
          </ac:spMkLst>
        </pc:spChg>
      </pc:sldChg>
      <pc:sldChg chg="add del">
        <pc:chgData name="Jennifer Robbins" userId="98a87f4c-36eb-4b89-8852-e9d8c16a00ce" providerId="ADAL" clId="{59A5265E-6205-4CA4-9ED6-BBC15B31BF4E}" dt="2024-03-11T15:45:29.944" v="766" actId="47"/>
        <pc:sldMkLst>
          <pc:docMk/>
          <pc:sldMk cId="1467580190" sldId="287"/>
        </pc:sldMkLst>
      </pc:sldChg>
      <pc:sldChg chg="addSp delSp modSp new mod">
        <pc:chgData name="Jennifer Robbins" userId="98a87f4c-36eb-4b89-8852-e9d8c16a00ce" providerId="ADAL" clId="{59A5265E-6205-4CA4-9ED6-BBC15B31BF4E}" dt="2024-03-15T06:25:28.016" v="780" actId="14100"/>
        <pc:sldMkLst>
          <pc:docMk/>
          <pc:sldMk cId="2741154384" sldId="287"/>
        </pc:sldMkLst>
        <pc:spChg chg="del">
          <ac:chgData name="Jennifer Robbins" userId="98a87f4c-36eb-4b89-8852-e9d8c16a00ce" providerId="ADAL" clId="{59A5265E-6205-4CA4-9ED6-BBC15B31BF4E}" dt="2024-03-15T06:25:21.412" v="775" actId="478"/>
          <ac:spMkLst>
            <pc:docMk/>
            <pc:sldMk cId="2741154384" sldId="287"/>
            <ac:spMk id="2" creationId="{0A92FC53-5ACF-4F23-8C4C-F6DAF707880F}"/>
          </ac:spMkLst>
        </pc:spChg>
        <pc:spChg chg="del mod">
          <ac:chgData name="Jennifer Robbins" userId="98a87f4c-36eb-4b89-8852-e9d8c16a00ce" providerId="ADAL" clId="{59A5265E-6205-4CA4-9ED6-BBC15B31BF4E}" dt="2024-03-15T06:25:22.975" v="777" actId="478"/>
          <ac:spMkLst>
            <pc:docMk/>
            <pc:sldMk cId="2741154384" sldId="287"/>
            <ac:spMk id="3" creationId="{ADE297D6-80EA-4A4A-B4BF-54A3B1B005D3}"/>
          </ac:spMkLst>
        </pc:spChg>
        <pc:picChg chg="add mod">
          <ac:chgData name="Jennifer Robbins" userId="98a87f4c-36eb-4b89-8852-e9d8c16a00ce" providerId="ADAL" clId="{59A5265E-6205-4CA4-9ED6-BBC15B31BF4E}" dt="2024-03-15T06:25:28.016" v="780" actId="14100"/>
          <ac:picMkLst>
            <pc:docMk/>
            <pc:sldMk cId="2741154384" sldId="287"/>
            <ac:picMk id="1026" creationId="{6D463CC0-ACFD-4BC0-8E4B-1A99FB5EF24D}"/>
          </ac:picMkLst>
        </pc:picChg>
      </pc:sldChg>
      <pc:sldChg chg="addSp delSp modSp new mod">
        <pc:chgData name="Jennifer Robbins" userId="98a87f4c-36eb-4b89-8852-e9d8c16a00ce" providerId="ADAL" clId="{59A5265E-6205-4CA4-9ED6-BBC15B31BF4E}" dt="2024-03-15T06:32:07.043" v="805" actId="1076"/>
        <pc:sldMkLst>
          <pc:docMk/>
          <pc:sldMk cId="3021083526" sldId="288"/>
        </pc:sldMkLst>
        <pc:spChg chg="del">
          <ac:chgData name="Jennifer Robbins" userId="98a87f4c-36eb-4b89-8852-e9d8c16a00ce" providerId="ADAL" clId="{59A5265E-6205-4CA4-9ED6-BBC15B31BF4E}" dt="2024-03-15T06:31:55.697" v="797" actId="478"/>
          <ac:spMkLst>
            <pc:docMk/>
            <pc:sldMk cId="3021083526" sldId="288"/>
            <ac:spMk id="2" creationId="{D1ED3874-0BA9-4018-BC5A-42D96F7B036D}"/>
          </ac:spMkLst>
        </pc:spChg>
        <pc:spChg chg="del">
          <ac:chgData name="Jennifer Robbins" userId="98a87f4c-36eb-4b89-8852-e9d8c16a00ce" providerId="ADAL" clId="{59A5265E-6205-4CA4-9ED6-BBC15B31BF4E}" dt="2024-03-15T06:31:56.854" v="798" actId="478"/>
          <ac:spMkLst>
            <pc:docMk/>
            <pc:sldMk cId="3021083526" sldId="288"/>
            <ac:spMk id="3" creationId="{BAF38951-AAB4-407B-8495-371D178E1796}"/>
          </ac:spMkLst>
        </pc:spChg>
        <pc:picChg chg="add mod">
          <ac:chgData name="Jennifer Robbins" userId="98a87f4c-36eb-4b89-8852-e9d8c16a00ce" providerId="ADAL" clId="{59A5265E-6205-4CA4-9ED6-BBC15B31BF4E}" dt="2024-03-15T06:32:07.043" v="805" actId="1076"/>
          <ac:picMkLst>
            <pc:docMk/>
            <pc:sldMk cId="3021083526" sldId="288"/>
            <ac:picMk id="5" creationId="{D331CD21-4BF1-450D-9EA5-9F376412A803}"/>
          </ac:picMkLst>
        </pc:picChg>
      </pc:sldChg>
      <pc:sldChg chg="addSp delSp modSp add mod ord">
        <pc:chgData name="Jennifer Robbins" userId="98a87f4c-36eb-4b89-8852-e9d8c16a00ce" providerId="ADAL" clId="{59A5265E-6205-4CA4-9ED6-BBC15B31BF4E}" dt="2024-03-19T06:45:22.343" v="1467" actId="403"/>
        <pc:sldMkLst>
          <pc:docMk/>
          <pc:sldMk cId="2671018035" sldId="289"/>
        </pc:sldMkLst>
        <pc:spChg chg="mod">
          <ac:chgData name="Jennifer Robbins" userId="98a87f4c-36eb-4b89-8852-e9d8c16a00ce" providerId="ADAL" clId="{59A5265E-6205-4CA4-9ED6-BBC15B31BF4E}" dt="2024-03-19T06:42:58.351" v="1250" actId="207"/>
          <ac:spMkLst>
            <pc:docMk/>
            <pc:sldMk cId="2671018035" sldId="289"/>
            <ac:spMk id="2" creationId="{D2A87A4D-7D30-4096-B87E-D1FC0ED1DE0D}"/>
          </ac:spMkLst>
        </pc:spChg>
        <pc:spChg chg="add mod">
          <ac:chgData name="Jennifer Robbins" userId="98a87f4c-36eb-4b89-8852-e9d8c16a00ce" providerId="ADAL" clId="{59A5265E-6205-4CA4-9ED6-BBC15B31BF4E}" dt="2024-03-19T06:45:22.343" v="1467" actId="403"/>
          <ac:spMkLst>
            <pc:docMk/>
            <pc:sldMk cId="2671018035" sldId="289"/>
            <ac:spMk id="3" creationId="{7C58A7B8-3DBD-424B-888E-9F897C1AC7B3}"/>
          </ac:spMkLst>
        </pc:spChg>
        <pc:spChg chg="del">
          <ac:chgData name="Jennifer Robbins" userId="98a87f4c-36eb-4b89-8852-e9d8c16a00ce" providerId="ADAL" clId="{59A5265E-6205-4CA4-9ED6-BBC15B31BF4E}" dt="2024-03-19T06:43:01.875" v="1251" actId="478"/>
          <ac:spMkLst>
            <pc:docMk/>
            <pc:sldMk cId="2671018035" sldId="289"/>
            <ac:spMk id="4" creationId="{B4AA2F86-B1AD-40EF-8F53-076B84FEDCC5}"/>
          </ac:spMkLst>
        </pc:spChg>
        <pc:spChg chg="del">
          <ac:chgData name="Jennifer Robbins" userId="98a87f4c-36eb-4b89-8852-e9d8c16a00ce" providerId="ADAL" clId="{59A5265E-6205-4CA4-9ED6-BBC15B31BF4E}" dt="2024-03-19T06:43:03.274" v="1253" actId="478"/>
          <ac:spMkLst>
            <pc:docMk/>
            <pc:sldMk cId="2671018035" sldId="289"/>
            <ac:spMk id="6" creationId="{16E80DB0-B272-45E1-BF58-EE84168A93BB}"/>
          </ac:spMkLst>
        </pc:spChg>
        <pc:spChg chg="del">
          <ac:chgData name="Jennifer Robbins" userId="98a87f4c-36eb-4b89-8852-e9d8c16a00ce" providerId="ADAL" clId="{59A5265E-6205-4CA4-9ED6-BBC15B31BF4E}" dt="2024-03-19T06:43:05.302" v="1255" actId="478"/>
          <ac:spMkLst>
            <pc:docMk/>
            <pc:sldMk cId="2671018035" sldId="289"/>
            <ac:spMk id="9" creationId="{36C69848-DAFF-4756-A71E-35C0FAEC41BC}"/>
          </ac:spMkLst>
        </pc:spChg>
        <pc:spChg chg="del">
          <ac:chgData name="Jennifer Robbins" userId="98a87f4c-36eb-4b89-8852-e9d8c16a00ce" providerId="ADAL" clId="{59A5265E-6205-4CA4-9ED6-BBC15B31BF4E}" dt="2024-03-19T06:43:02.314" v="1252" actId="478"/>
          <ac:spMkLst>
            <pc:docMk/>
            <pc:sldMk cId="2671018035" sldId="289"/>
            <ac:spMk id="20" creationId="{11DA9677-1CA6-4F6A-A062-550C30179571}"/>
          </ac:spMkLst>
        </pc:spChg>
        <pc:spChg chg="del">
          <ac:chgData name="Jennifer Robbins" userId="98a87f4c-36eb-4b89-8852-e9d8c16a00ce" providerId="ADAL" clId="{59A5265E-6205-4CA4-9ED6-BBC15B31BF4E}" dt="2024-03-19T06:43:03.814" v="1254" actId="478"/>
          <ac:spMkLst>
            <pc:docMk/>
            <pc:sldMk cId="2671018035" sldId="289"/>
            <ac:spMk id="21" creationId="{BCFD6BF9-CB55-4EF1-8DCF-E9BDCB060291}"/>
          </ac:spMkLst>
        </pc:spChg>
      </pc:sldChg>
      <pc:sldChg chg="addSp delSp modSp new mod">
        <pc:chgData name="Jennifer Robbins" userId="98a87f4c-36eb-4b89-8852-e9d8c16a00ce" providerId="ADAL" clId="{59A5265E-6205-4CA4-9ED6-BBC15B31BF4E}" dt="2024-03-19T06:54:02.269" v="1473" actId="14100"/>
        <pc:sldMkLst>
          <pc:docMk/>
          <pc:sldMk cId="4118659305" sldId="290"/>
        </pc:sldMkLst>
        <pc:spChg chg="del">
          <ac:chgData name="Jennifer Robbins" userId="98a87f4c-36eb-4b89-8852-e9d8c16a00ce" providerId="ADAL" clId="{59A5265E-6205-4CA4-9ED6-BBC15B31BF4E}" dt="2024-03-19T06:53:55.387" v="1469" actId="478"/>
          <ac:spMkLst>
            <pc:docMk/>
            <pc:sldMk cId="4118659305" sldId="290"/>
            <ac:spMk id="2" creationId="{F528261A-EAFE-413C-96F3-269BBEEC0F25}"/>
          </ac:spMkLst>
        </pc:spChg>
        <pc:spChg chg="del">
          <ac:chgData name="Jennifer Robbins" userId="98a87f4c-36eb-4b89-8852-e9d8c16a00ce" providerId="ADAL" clId="{59A5265E-6205-4CA4-9ED6-BBC15B31BF4E}" dt="2024-03-19T06:53:56.884" v="1470" actId="478"/>
          <ac:spMkLst>
            <pc:docMk/>
            <pc:sldMk cId="4118659305" sldId="290"/>
            <ac:spMk id="3" creationId="{CF48E1F8-DEF7-475C-8307-3DE65B30C42B}"/>
          </ac:spMkLst>
        </pc:spChg>
        <pc:graphicFrameChg chg="add mod modGraphic">
          <ac:chgData name="Jennifer Robbins" userId="98a87f4c-36eb-4b89-8852-e9d8c16a00ce" providerId="ADAL" clId="{59A5265E-6205-4CA4-9ED6-BBC15B31BF4E}" dt="2024-03-19T06:54:02.269" v="1473" actId="14100"/>
          <ac:graphicFrameMkLst>
            <pc:docMk/>
            <pc:sldMk cId="4118659305" sldId="290"/>
            <ac:graphicFrameMk id="4" creationId="{75F879E4-0D94-408A-909C-B9A0320E9F8E}"/>
          </ac:graphicFrameMkLst>
        </pc:graphicFrameChg>
      </pc:sldChg>
      <pc:sldChg chg="add ord">
        <pc:chgData name="Jennifer Robbins" userId="98a87f4c-36eb-4b89-8852-e9d8c16a00ce" providerId="ADAL" clId="{59A5265E-6205-4CA4-9ED6-BBC15B31BF4E}" dt="2024-03-19T06:56:18.928" v="1476"/>
        <pc:sldMkLst>
          <pc:docMk/>
          <pc:sldMk cId="2084529178" sldId="291"/>
        </pc:sldMkLst>
      </pc:sldChg>
      <pc:sldChg chg="addSp delSp modSp new mod">
        <pc:chgData name="Jennifer Robbins" userId="98a87f4c-36eb-4b89-8852-e9d8c16a00ce" providerId="ADAL" clId="{59A5265E-6205-4CA4-9ED6-BBC15B31BF4E}" dt="2024-03-19T07:03:03.974" v="1541" actId="20577"/>
        <pc:sldMkLst>
          <pc:docMk/>
          <pc:sldMk cId="1142268612" sldId="292"/>
        </pc:sldMkLst>
        <pc:spChg chg="del">
          <ac:chgData name="Jennifer Robbins" userId="98a87f4c-36eb-4b89-8852-e9d8c16a00ce" providerId="ADAL" clId="{59A5265E-6205-4CA4-9ED6-BBC15B31BF4E}" dt="2024-03-19T07:01:56.316" v="1478" actId="478"/>
          <ac:spMkLst>
            <pc:docMk/>
            <pc:sldMk cId="1142268612" sldId="292"/>
            <ac:spMk id="2" creationId="{E0247E95-7E7E-478A-BD52-99719ED44AFA}"/>
          </ac:spMkLst>
        </pc:spChg>
        <pc:spChg chg="del">
          <ac:chgData name="Jennifer Robbins" userId="98a87f4c-36eb-4b89-8852-e9d8c16a00ce" providerId="ADAL" clId="{59A5265E-6205-4CA4-9ED6-BBC15B31BF4E}" dt="2024-03-19T07:01:57.339" v="1479" actId="478"/>
          <ac:spMkLst>
            <pc:docMk/>
            <pc:sldMk cId="1142268612" sldId="292"/>
            <ac:spMk id="3" creationId="{5312AC0D-517B-469D-A2E0-2195A9914322}"/>
          </ac:spMkLst>
        </pc:spChg>
        <pc:spChg chg="add mod">
          <ac:chgData name="Jennifer Robbins" userId="98a87f4c-36eb-4b89-8852-e9d8c16a00ce" providerId="ADAL" clId="{59A5265E-6205-4CA4-9ED6-BBC15B31BF4E}" dt="2024-03-19T07:02:56.991" v="1533" actId="1076"/>
          <ac:spMkLst>
            <pc:docMk/>
            <pc:sldMk cId="1142268612" sldId="292"/>
            <ac:spMk id="6" creationId="{372EC7E3-5570-4C36-8E96-A33406336482}"/>
          </ac:spMkLst>
        </pc:spChg>
        <pc:spChg chg="add mod">
          <ac:chgData name="Jennifer Robbins" userId="98a87f4c-36eb-4b89-8852-e9d8c16a00ce" providerId="ADAL" clId="{59A5265E-6205-4CA4-9ED6-BBC15B31BF4E}" dt="2024-03-19T07:03:03.974" v="1541" actId="20577"/>
          <ac:spMkLst>
            <pc:docMk/>
            <pc:sldMk cId="1142268612" sldId="292"/>
            <ac:spMk id="7" creationId="{4CE64DDF-1DE9-41CD-A3DF-1D0EA3E21783}"/>
          </ac:spMkLst>
        </pc:spChg>
        <pc:picChg chg="add mod">
          <ac:chgData name="Jennifer Robbins" userId="98a87f4c-36eb-4b89-8852-e9d8c16a00ce" providerId="ADAL" clId="{59A5265E-6205-4CA4-9ED6-BBC15B31BF4E}" dt="2024-03-19T07:02:47.390" v="1523" actId="1076"/>
          <ac:picMkLst>
            <pc:docMk/>
            <pc:sldMk cId="1142268612" sldId="292"/>
            <ac:picMk id="4" creationId="{0BFFDB0D-CC9E-4319-B63D-63E6DD384AF1}"/>
          </ac:picMkLst>
        </pc:picChg>
        <pc:picChg chg="add mod">
          <ac:chgData name="Jennifer Robbins" userId="98a87f4c-36eb-4b89-8852-e9d8c16a00ce" providerId="ADAL" clId="{59A5265E-6205-4CA4-9ED6-BBC15B31BF4E}" dt="2024-03-19T07:02:50.142" v="1526" actId="1076"/>
          <ac:picMkLst>
            <pc:docMk/>
            <pc:sldMk cId="1142268612" sldId="292"/>
            <ac:picMk id="5" creationId="{347719DE-D077-429F-9E5B-237C42B72812}"/>
          </ac:picMkLst>
        </pc:picChg>
      </pc:sldChg>
    </pc:docChg>
  </pc:docChgLst>
  <pc:docChgLst>
    <pc:chgData name="Jennifer Robbins" userId="98a87f4c-36eb-4b89-8852-e9d8c16a00ce" providerId="ADAL" clId="{1B2476A3-C596-4A1B-B2EC-8C54DCCD5559}"/>
    <pc:docChg chg="undo custSel addSld delSld modSld sldOrd">
      <pc:chgData name="Jennifer Robbins" userId="98a87f4c-36eb-4b89-8852-e9d8c16a00ce" providerId="ADAL" clId="{1B2476A3-C596-4A1B-B2EC-8C54DCCD5559}" dt="2022-11-23T16:35:34.971" v="795" actId="404"/>
      <pc:docMkLst>
        <pc:docMk/>
      </pc:docMkLst>
      <pc:sldChg chg="addSp delSp modSp mod addCm delCm">
        <pc:chgData name="Jennifer Robbins" userId="98a87f4c-36eb-4b89-8852-e9d8c16a00ce" providerId="ADAL" clId="{1B2476A3-C596-4A1B-B2EC-8C54DCCD5559}" dt="2022-11-22T13:59:24.623" v="143" actId="1076"/>
        <pc:sldMkLst>
          <pc:docMk/>
          <pc:sldMk cId="2307530226" sldId="258"/>
        </pc:sldMkLst>
        <pc:spChg chg="del mod">
          <ac:chgData name="Jennifer Robbins" userId="98a87f4c-36eb-4b89-8852-e9d8c16a00ce" providerId="ADAL" clId="{1B2476A3-C596-4A1B-B2EC-8C54DCCD5559}" dt="2022-11-22T13:57:19.064" v="13" actId="478"/>
          <ac:spMkLst>
            <pc:docMk/>
            <pc:sldMk cId="2307530226" sldId="258"/>
            <ac:spMk id="2" creationId="{624D9A59-6EB7-4B3C-B606-CA4586C21B81}"/>
          </ac:spMkLst>
        </pc:spChg>
        <pc:spChg chg="mod">
          <ac:chgData name="Jennifer Robbins" userId="98a87f4c-36eb-4b89-8852-e9d8c16a00ce" providerId="ADAL" clId="{1B2476A3-C596-4A1B-B2EC-8C54DCCD5559}" dt="2022-11-22T13:59:24.623" v="143" actId="1076"/>
          <ac:spMkLst>
            <pc:docMk/>
            <pc:sldMk cId="2307530226" sldId="258"/>
            <ac:spMk id="3" creationId="{8F28F5EE-1659-47D3-AB84-9F3CAE9DBA94}"/>
          </ac:spMkLst>
        </pc:spChg>
        <pc:spChg chg="add del mod">
          <ac:chgData name="Jennifer Robbins" userId="98a87f4c-36eb-4b89-8852-e9d8c16a00ce" providerId="ADAL" clId="{1B2476A3-C596-4A1B-B2EC-8C54DCCD5559}" dt="2022-11-22T13:57:19.064" v="15"/>
          <ac:spMkLst>
            <pc:docMk/>
            <pc:sldMk cId="2307530226" sldId="258"/>
            <ac:spMk id="4" creationId="{700E8477-4B98-4FB2-B2CC-9DD6611EEDAC}"/>
          </ac:spMkLst>
        </pc:spChg>
        <pc:spChg chg="add mod">
          <ac:chgData name="Jennifer Robbins" userId="98a87f4c-36eb-4b89-8852-e9d8c16a00ce" providerId="ADAL" clId="{1B2476A3-C596-4A1B-B2EC-8C54DCCD5559}" dt="2022-11-22T13:59:18.606" v="141" actId="1076"/>
          <ac:spMkLst>
            <pc:docMk/>
            <pc:sldMk cId="2307530226" sldId="258"/>
            <ac:spMk id="5" creationId="{6A2B579A-CC84-4EC7-8AF8-DAA9AEA62C1B}"/>
          </ac:spMkLst>
        </pc:spChg>
      </pc:sldChg>
      <pc:sldChg chg="modSp mod ord">
        <pc:chgData name="Jennifer Robbins" userId="98a87f4c-36eb-4b89-8852-e9d8c16a00ce" providerId="ADAL" clId="{1B2476A3-C596-4A1B-B2EC-8C54DCCD5559}" dt="2022-11-23T16:05:31.434" v="744"/>
        <pc:sldMkLst>
          <pc:docMk/>
          <pc:sldMk cId="1625751268" sldId="259"/>
        </pc:sldMkLst>
        <pc:picChg chg="mod">
          <ac:chgData name="Jennifer Robbins" userId="98a87f4c-36eb-4b89-8852-e9d8c16a00ce" providerId="ADAL" clId="{1B2476A3-C596-4A1B-B2EC-8C54DCCD5559}" dt="2022-11-22T14:00:00.231" v="144" actId="14100"/>
          <ac:picMkLst>
            <pc:docMk/>
            <pc:sldMk cId="1625751268" sldId="259"/>
            <ac:picMk id="3" creationId="{00000000-0000-0000-0000-000000000000}"/>
          </ac:picMkLst>
        </pc:picChg>
      </pc:sldChg>
      <pc:sldChg chg="addSp delSp modSp mod ord">
        <pc:chgData name="Jennifer Robbins" userId="98a87f4c-36eb-4b89-8852-e9d8c16a00ce" providerId="ADAL" clId="{1B2476A3-C596-4A1B-B2EC-8C54DCCD5559}" dt="2022-11-22T14:08:24.610" v="702" actId="313"/>
        <pc:sldMkLst>
          <pc:docMk/>
          <pc:sldMk cId="3641902379" sldId="260"/>
        </pc:sldMkLst>
        <pc:spChg chg="del mod">
          <ac:chgData name="Jennifer Robbins" userId="98a87f4c-36eb-4b89-8852-e9d8c16a00ce" providerId="ADAL" clId="{1B2476A3-C596-4A1B-B2EC-8C54DCCD5559}" dt="2022-11-22T14:02:55.929" v="246" actId="478"/>
          <ac:spMkLst>
            <pc:docMk/>
            <pc:sldMk cId="3641902379" sldId="260"/>
            <ac:spMk id="2" creationId="{624D9A59-6EB7-4B3C-B606-CA4586C21B81}"/>
          </ac:spMkLst>
        </pc:spChg>
        <pc:spChg chg="mod">
          <ac:chgData name="Jennifer Robbins" userId="98a87f4c-36eb-4b89-8852-e9d8c16a00ce" providerId="ADAL" clId="{1B2476A3-C596-4A1B-B2EC-8C54DCCD5559}" dt="2022-11-22T14:08:24.610" v="702" actId="313"/>
          <ac:spMkLst>
            <pc:docMk/>
            <pc:sldMk cId="3641902379" sldId="260"/>
            <ac:spMk id="3" creationId="{8F28F5EE-1659-47D3-AB84-9F3CAE9DBA94}"/>
          </ac:spMkLst>
        </pc:spChg>
        <pc:spChg chg="add mod">
          <ac:chgData name="Jennifer Robbins" userId="98a87f4c-36eb-4b89-8852-e9d8c16a00ce" providerId="ADAL" clId="{1B2476A3-C596-4A1B-B2EC-8C54DCCD5559}" dt="2022-11-22T14:05:01.656" v="528" actId="20577"/>
          <ac:spMkLst>
            <pc:docMk/>
            <pc:sldMk cId="3641902379" sldId="260"/>
            <ac:spMk id="4" creationId="{23F25DED-9DB1-48F6-BCB9-5EA61E1FA1F3}"/>
          </ac:spMkLst>
        </pc:spChg>
        <pc:spChg chg="add del mod">
          <ac:chgData name="Jennifer Robbins" userId="98a87f4c-36eb-4b89-8852-e9d8c16a00ce" providerId="ADAL" clId="{1B2476A3-C596-4A1B-B2EC-8C54DCCD5559}" dt="2022-11-22T14:02:57.971" v="247" actId="478"/>
          <ac:spMkLst>
            <pc:docMk/>
            <pc:sldMk cId="3641902379" sldId="260"/>
            <ac:spMk id="6" creationId="{A46AE972-1B50-45DD-8217-CD9567377444}"/>
          </ac:spMkLst>
        </pc:spChg>
      </pc:sldChg>
      <pc:sldChg chg="del">
        <pc:chgData name="Jennifer Robbins" userId="98a87f4c-36eb-4b89-8852-e9d8c16a00ce" providerId="ADAL" clId="{1B2476A3-C596-4A1B-B2EC-8C54DCCD5559}" dt="2022-11-22T14:00:50.749" v="148" actId="47"/>
        <pc:sldMkLst>
          <pc:docMk/>
          <pc:sldMk cId="2423632075" sldId="261"/>
        </pc:sldMkLst>
      </pc:sldChg>
      <pc:sldChg chg="modSp mod">
        <pc:chgData name="Jennifer Robbins" userId="98a87f4c-36eb-4b89-8852-e9d8c16a00ce" providerId="ADAL" clId="{1B2476A3-C596-4A1B-B2EC-8C54DCCD5559}" dt="2022-11-22T14:06:34.914" v="680" actId="1076"/>
        <pc:sldMkLst>
          <pc:docMk/>
          <pc:sldMk cId="3238515865" sldId="262"/>
        </pc:sldMkLst>
        <pc:spChg chg="mod">
          <ac:chgData name="Jennifer Robbins" userId="98a87f4c-36eb-4b89-8852-e9d8c16a00ce" providerId="ADAL" clId="{1B2476A3-C596-4A1B-B2EC-8C54DCCD5559}" dt="2022-11-22T14:06:34.914" v="680" actId="1076"/>
          <ac:spMkLst>
            <pc:docMk/>
            <pc:sldMk cId="3238515865" sldId="262"/>
            <ac:spMk id="7" creationId="{62164ADB-E861-485D-AE7F-966471937F0C}"/>
          </ac:spMkLst>
        </pc:spChg>
      </pc:sldChg>
      <pc:sldChg chg="modSp">
        <pc:chgData name="Jennifer Robbins" userId="98a87f4c-36eb-4b89-8852-e9d8c16a00ce" providerId="ADAL" clId="{1B2476A3-C596-4A1B-B2EC-8C54DCCD5559}" dt="2022-11-22T14:00:39.761" v="147" actId="1076"/>
        <pc:sldMkLst>
          <pc:docMk/>
          <pc:sldMk cId="1080555811" sldId="264"/>
        </pc:sldMkLst>
        <pc:picChg chg="mod">
          <ac:chgData name="Jennifer Robbins" userId="98a87f4c-36eb-4b89-8852-e9d8c16a00ce" providerId="ADAL" clId="{1B2476A3-C596-4A1B-B2EC-8C54DCCD5559}" dt="2022-11-22T14:00:39.761" v="147" actId="1076"/>
          <ac:picMkLst>
            <pc:docMk/>
            <pc:sldMk cId="1080555811" sldId="264"/>
            <ac:picMk id="1026" creationId="{03F6370B-4205-4A38-A95C-EE0DAF94B580}"/>
          </ac:picMkLst>
        </pc:picChg>
      </pc:sldChg>
      <pc:sldChg chg="addSp modSp mod">
        <pc:chgData name="Jennifer Robbins" userId="98a87f4c-36eb-4b89-8852-e9d8c16a00ce" providerId="ADAL" clId="{1B2476A3-C596-4A1B-B2EC-8C54DCCD5559}" dt="2022-11-22T14:06:19.729" v="678" actId="1076"/>
        <pc:sldMkLst>
          <pc:docMk/>
          <pc:sldMk cId="4241757430" sldId="265"/>
        </pc:sldMkLst>
        <pc:spChg chg="mod">
          <ac:chgData name="Jennifer Robbins" userId="98a87f4c-36eb-4b89-8852-e9d8c16a00ce" providerId="ADAL" clId="{1B2476A3-C596-4A1B-B2EC-8C54DCCD5559}" dt="2022-11-22T14:06:19.729" v="678" actId="1076"/>
          <ac:spMkLst>
            <pc:docMk/>
            <pc:sldMk cId="4241757430" sldId="265"/>
            <ac:spMk id="5" creationId="{3E14A8D5-F951-4C9A-8210-87791972E9BD}"/>
          </ac:spMkLst>
        </pc:spChg>
        <pc:spChg chg="add mod">
          <ac:chgData name="Jennifer Robbins" userId="98a87f4c-36eb-4b89-8852-e9d8c16a00ce" providerId="ADAL" clId="{1B2476A3-C596-4A1B-B2EC-8C54DCCD5559}" dt="2022-11-22T14:06:17.865" v="677" actId="1076"/>
          <ac:spMkLst>
            <pc:docMk/>
            <pc:sldMk cId="4241757430" sldId="265"/>
            <ac:spMk id="6" creationId="{5E64BA60-82FB-4D7F-B849-5081497ED908}"/>
          </ac:spMkLst>
        </pc:spChg>
      </pc:sldChg>
      <pc:sldChg chg="modSp mod ord">
        <pc:chgData name="Jennifer Robbins" userId="98a87f4c-36eb-4b89-8852-e9d8c16a00ce" providerId="ADAL" clId="{1B2476A3-C596-4A1B-B2EC-8C54DCCD5559}" dt="2022-11-22T14:10:23.228" v="732"/>
        <pc:sldMkLst>
          <pc:docMk/>
          <pc:sldMk cId="558012791" sldId="266"/>
        </pc:sldMkLst>
        <pc:spChg chg="mod">
          <ac:chgData name="Jennifer Robbins" userId="98a87f4c-36eb-4b89-8852-e9d8c16a00ce" providerId="ADAL" clId="{1B2476A3-C596-4A1B-B2EC-8C54DCCD5559}" dt="2022-11-22T14:10:16.909" v="730" actId="403"/>
          <ac:spMkLst>
            <pc:docMk/>
            <pc:sldMk cId="558012791" sldId="266"/>
            <ac:spMk id="3" creationId="{4C4EAFF0-A419-4B67-B3CC-4385EAA24446}"/>
          </ac:spMkLst>
        </pc:spChg>
      </pc:sldChg>
      <pc:sldChg chg="modSp mod">
        <pc:chgData name="Jennifer Robbins" userId="98a87f4c-36eb-4b89-8852-e9d8c16a00ce" providerId="ADAL" clId="{1B2476A3-C596-4A1B-B2EC-8C54DCCD5559}" dt="2022-11-22T14:07:34.410" v="697" actId="1076"/>
        <pc:sldMkLst>
          <pc:docMk/>
          <pc:sldMk cId="3079297440" sldId="267"/>
        </pc:sldMkLst>
        <pc:spChg chg="mod">
          <ac:chgData name="Jennifer Robbins" userId="98a87f4c-36eb-4b89-8852-e9d8c16a00ce" providerId="ADAL" clId="{1B2476A3-C596-4A1B-B2EC-8C54DCCD5559}" dt="2022-11-22T14:07:32.777" v="696" actId="14100"/>
          <ac:spMkLst>
            <pc:docMk/>
            <pc:sldMk cId="3079297440" sldId="267"/>
            <ac:spMk id="2" creationId="{624D9A59-6EB7-4B3C-B606-CA4586C21B81}"/>
          </ac:spMkLst>
        </pc:spChg>
        <pc:spChg chg="mod">
          <ac:chgData name="Jennifer Robbins" userId="98a87f4c-36eb-4b89-8852-e9d8c16a00ce" providerId="ADAL" clId="{1B2476A3-C596-4A1B-B2EC-8C54DCCD5559}" dt="2022-11-22T14:07:34.410" v="697" actId="1076"/>
          <ac:spMkLst>
            <pc:docMk/>
            <pc:sldMk cId="3079297440" sldId="267"/>
            <ac:spMk id="3" creationId="{4C4EAFF0-A419-4B67-B3CC-4385EAA24446}"/>
          </ac:spMkLst>
        </pc:spChg>
      </pc:sldChg>
      <pc:sldChg chg="add del">
        <pc:chgData name="Jennifer Robbins" userId="98a87f4c-36eb-4b89-8852-e9d8c16a00ce" providerId="ADAL" clId="{1B2476A3-C596-4A1B-B2EC-8C54DCCD5559}" dt="2022-11-22T14:00:28.936" v="145"/>
        <pc:sldMkLst>
          <pc:docMk/>
          <pc:sldMk cId="3265032586" sldId="269"/>
        </pc:sldMkLst>
      </pc:sldChg>
      <pc:sldChg chg="add del">
        <pc:chgData name="Jennifer Robbins" userId="98a87f4c-36eb-4b89-8852-e9d8c16a00ce" providerId="ADAL" clId="{1B2476A3-C596-4A1B-B2EC-8C54DCCD5559}" dt="2022-11-22T14:00:28.936" v="145"/>
        <pc:sldMkLst>
          <pc:docMk/>
          <pc:sldMk cId="3874524677" sldId="270"/>
        </pc:sldMkLst>
      </pc:sldChg>
      <pc:sldChg chg="add del">
        <pc:chgData name="Jennifer Robbins" userId="98a87f4c-36eb-4b89-8852-e9d8c16a00ce" providerId="ADAL" clId="{1B2476A3-C596-4A1B-B2EC-8C54DCCD5559}" dt="2022-11-22T14:00:28.936" v="145"/>
        <pc:sldMkLst>
          <pc:docMk/>
          <pc:sldMk cId="2547154504" sldId="271"/>
        </pc:sldMkLst>
      </pc:sldChg>
      <pc:sldChg chg="add del">
        <pc:chgData name="Jennifer Robbins" userId="98a87f4c-36eb-4b89-8852-e9d8c16a00ce" providerId="ADAL" clId="{1B2476A3-C596-4A1B-B2EC-8C54DCCD5559}" dt="2022-11-22T14:00:28.936" v="145"/>
        <pc:sldMkLst>
          <pc:docMk/>
          <pc:sldMk cId="3290896191" sldId="272"/>
        </pc:sldMkLst>
      </pc:sldChg>
      <pc:sldChg chg="add">
        <pc:chgData name="Jennifer Robbins" userId="98a87f4c-36eb-4b89-8852-e9d8c16a00ce" providerId="ADAL" clId="{1B2476A3-C596-4A1B-B2EC-8C54DCCD5559}" dt="2022-11-22T14:03:06.120" v="254" actId="2890"/>
        <pc:sldMkLst>
          <pc:docMk/>
          <pc:sldMk cId="420055545" sldId="273"/>
        </pc:sldMkLst>
      </pc:sldChg>
      <pc:sldChg chg="add ord">
        <pc:chgData name="Jennifer Robbins" userId="98a87f4c-36eb-4b89-8852-e9d8c16a00ce" providerId="ADAL" clId="{1B2476A3-C596-4A1B-B2EC-8C54DCCD5559}" dt="2022-11-22T14:05:59.582" v="675"/>
        <pc:sldMkLst>
          <pc:docMk/>
          <pc:sldMk cId="4105474386" sldId="274"/>
        </pc:sldMkLst>
      </pc:sldChg>
      <pc:sldChg chg="add">
        <pc:chgData name="Jennifer Robbins" userId="98a87f4c-36eb-4b89-8852-e9d8c16a00ce" providerId="ADAL" clId="{1B2476A3-C596-4A1B-B2EC-8C54DCCD5559}" dt="2022-11-22T14:06:54.388" v="681"/>
        <pc:sldMkLst>
          <pc:docMk/>
          <pc:sldMk cId="1943228949" sldId="275"/>
        </pc:sldMkLst>
      </pc:sldChg>
      <pc:sldChg chg="delSp new del mod">
        <pc:chgData name="Jennifer Robbins" userId="98a87f4c-36eb-4b89-8852-e9d8c16a00ce" providerId="ADAL" clId="{1B2476A3-C596-4A1B-B2EC-8C54DCCD5559}" dt="2022-11-22T14:12:00.683" v="742" actId="47"/>
        <pc:sldMkLst>
          <pc:docMk/>
          <pc:sldMk cId="567899466" sldId="276"/>
        </pc:sldMkLst>
        <pc:spChg chg="del">
          <ac:chgData name="Jennifer Robbins" userId="98a87f4c-36eb-4b89-8852-e9d8c16a00ce" providerId="ADAL" clId="{1B2476A3-C596-4A1B-B2EC-8C54DCCD5559}" dt="2022-11-22T14:11:50.421" v="736" actId="478"/>
          <ac:spMkLst>
            <pc:docMk/>
            <pc:sldMk cId="567899466" sldId="276"/>
            <ac:spMk id="2" creationId="{C394E055-C804-4C8F-8E17-59E5C7FF5C70}"/>
          </ac:spMkLst>
        </pc:spChg>
        <pc:spChg chg="del">
          <ac:chgData name="Jennifer Robbins" userId="98a87f4c-36eb-4b89-8852-e9d8c16a00ce" providerId="ADAL" clId="{1B2476A3-C596-4A1B-B2EC-8C54DCCD5559}" dt="2022-11-22T14:11:51.409" v="737" actId="478"/>
          <ac:spMkLst>
            <pc:docMk/>
            <pc:sldMk cId="567899466" sldId="276"/>
            <ac:spMk id="3" creationId="{A92CF669-34A1-4165-81D2-26A4BB44903F}"/>
          </ac:spMkLst>
        </pc:spChg>
      </pc:sldChg>
      <pc:sldChg chg="modSp add mod">
        <pc:chgData name="Jennifer Robbins" userId="98a87f4c-36eb-4b89-8852-e9d8c16a00ce" providerId="ADAL" clId="{1B2476A3-C596-4A1B-B2EC-8C54DCCD5559}" dt="2022-11-22T14:11:59.328" v="741" actId="1076"/>
        <pc:sldMkLst>
          <pc:docMk/>
          <pc:sldMk cId="1426821004" sldId="277"/>
        </pc:sldMkLst>
        <pc:picChg chg="mod">
          <ac:chgData name="Jennifer Robbins" userId="98a87f4c-36eb-4b89-8852-e9d8c16a00ce" providerId="ADAL" clId="{1B2476A3-C596-4A1B-B2EC-8C54DCCD5559}" dt="2022-11-22T14:11:59.328" v="741" actId="1076"/>
          <ac:picMkLst>
            <pc:docMk/>
            <pc:sldMk cId="1426821004" sldId="277"/>
            <ac:picMk id="4" creationId="{00000000-0000-0000-0000-000000000000}"/>
          </ac:picMkLst>
        </pc:picChg>
      </pc:sldChg>
      <pc:sldChg chg="addSp delSp modSp new mod">
        <pc:chgData name="Jennifer Robbins" userId="98a87f4c-36eb-4b89-8852-e9d8c16a00ce" providerId="ADAL" clId="{1B2476A3-C596-4A1B-B2EC-8C54DCCD5559}" dt="2022-11-23T16:06:24.984" v="750" actId="1076"/>
        <pc:sldMkLst>
          <pc:docMk/>
          <pc:sldMk cId="4200551577" sldId="278"/>
        </pc:sldMkLst>
        <pc:spChg chg="del">
          <ac:chgData name="Jennifer Robbins" userId="98a87f4c-36eb-4b89-8852-e9d8c16a00ce" providerId="ADAL" clId="{1B2476A3-C596-4A1B-B2EC-8C54DCCD5559}" dt="2022-11-23T16:06:19.008" v="746" actId="478"/>
          <ac:spMkLst>
            <pc:docMk/>
            <pc:sldMk cId="4200551577" sldId="278"/>
            <ac:spMk id="2" creationId="{44838AF9-FA8A-4C61-B3BE-C95A3703DEC6}"/>
          </ac:spMkLst>
        </pc:spChg>
        <pc:spChg chg="del">
          <ac:chgData name="Jennifer Robbins" userId="98a87f4c-36eb-4b89-8852-e9d8c16a00ce" providerId="ADAL" clId="{1B2476A3-C596-4A1B-B2EC-8C54DCCD5559}" dt="2022-11-23T16:06:20.310" v="747" actId="478"/>
          <ac:spMkLst>
            <pc:docMk/>
            <pc:sldMk cId="4200551577" sldId="278"/>
            <ac:spMk id="3" creationId="{9C055EA7-B8A4-4D39-9E94-A1A37C3F50B3}"/>
          </ac:spMkLst>
        </pc:spChg>
        <pc:picChg chg="add mod">
          <ac:chgData name="Jennifer Robbins" userId="98a87f4c-36eb-4b89-8852-e9d8c16a00ce" providerId="ADAL" clId="{1B2476A3-C596-4A1B-B2EC-8C54DCCD5559}" dt="2022-11-23T16:06:24.984" v="750" actId="1076"/>
          <ac:picMkLst>
            <pc:docMk/>
            <pc:sldMk cId="4200551577" sldId="278"/>
            <ac:picMk id="5" creationId="{FE4F7D0C-EF45-476D-B533-C2B5C3B836BA}"/>
          </ac:picMkLst>
        </pc:picChg>
      </pc:sldChg>
      <pc:sldChg chg="addSp delSp modSp add mod">
        <pc:chgData name="Jennifer Robbins" userId="98a87f4c-36eb-4b89-8852-e9d8c16a00ce" providerId="ADAL" clId="{1B2476A3-C596-4A1B-B2EC-8C54DCCD5559}" dt="2022-11-23T16:16:48.846" v="757" actId="1076"/>
        <pc:sldMkLst>
          <pc:docMk/>
          <pc:sldMk cId="2338029344" sldId="279"/>
        </pc:sldMkLst>
        <pc:picChg chg="add mod modCrop">
          <ac:chgData name="Jennifer Robbins" userId="98a87f4c-36eb-4b89-8852-e9d8c16a00ce" providerId="ADAL" clId="{1B2476A3-C596-4A1B-B2EC-8C54DCCD5559}" dt="2022-11-23T16:16:48.846" v="757" actId="1076"/>
          <ac:picMkLst>
            <pc:docMk/>
            <pc:sldMk cId="2338029344" sldId="279"/>
            <ac:picMk id="3" creationId="{9E069A23-9D41-4776-9CD0-C3A80F6B7955}"/>
          </ac:picMkLst>
        </pc:picChg>
        <pc:picChg chg="del">
          <ac:chgData name="Jennifer Robbins" userId="98a87f4c-36eb-4b89-8852-e9d8c16a00ce" providerId="ADAL" clId="{1B2476A3-C596-4A1B-B2EC-8C54DCCD5559}" dt="2022-11-23T16:06:42.980" v="752" actId="478"/>
          <ac:picMkLst>
            <pc:docMk/>
            <pc:sldMk cId="2338029344" sldId="279"/>
            <ac:picMk id="5" creationId="{FE4F7D0C-EF45-476D-B533-C2B5C3B836BA}"/>
          </ac:picMkLst>
        </pc:picChg>
      </pc:sldChg>
      <pc:sldChg chg="addSp delSp modSp add mod">
        <pc:chgData name="Jennifer Robbins" userId="98a87f4c-36eb-4b89-8852-e9d8c16a00ce" providerId="ADAL" clId="{1B2476A3-C596-4A1B-B2EC-8C54DCCD5559}" dt="2022-11-23T16:35:34.971" v="795" actId="404"/>
        <pc:sldMkLst>
          <pc:docMk/>
          <pc:sldMk cId="55947058" sldId="280"/>
        </pc:sldMkLst>
        <pc:spChg chg="add mod">
          <ac:chgData name="Jennifer Robbins" userId="98a87f4c-36eb-4b89-8852-e9d8c16a00ce" providerId="ADAL" clId="{1B2476A3-C596-4A1B-B2EC-8C54DCCD5559}" dt="2022-11-23T16:23:37.499" v="784" actId="1076"/>
          <ac:spMkLst>
            <pc:docMk/>
            <pc:sldMk cId="55947058" sldId="280"/>
            <ac:spMk id="2" creationId="{AF7AA259-202E-40C0-8236-1B84594004D5}"/>
          </ac:spMkLst>
        </pc:spChg>
        <pc:spChg chg="mod">
          <ac:chgData name="Jennifer Robbins" userId="98a87f4c-36eb-4b89-8852-e9d8c16a00ce" providerId="ADAL" clId="{1B2476A3-C596-4A1B-B2EC-8C54DCCD5559}" dt="2022-11-23T16:23:10.080" v="760" actId="14100"/>
          <ac:spMkLst>
            <pc:docMk/>
            <pc:sldMk cId="55947058" sldId="280"/>
            <ac:spMk id="3" creationId="{8F28F5EE-1659-47D3-AB84-9F3CAE9DBA94}"/>
          </ac:spMkLst>
        </pc:spChg>
        <pc:spChg chg="mod">
          <ac:chgData name="Jennifer Robbins" userId="98a87f4c-36eb-4b89-8852-e9d8c16a00ce" providerId="ADAL" clId="{1B2476A3-C596-4A1B-B2EC-8C54DCCD5559}" dt="2022-11-23T16:35:34.971" v="795" actId="404"/>
          <ac:spMkLst>
            <pc:docMk/>
            <pc:sldMk cId="55947058" sldId="280"/>
            <ac:spMk id="4" creationId="{23F25DED-9DB1-48F6-BCB9-5EA61E1FA1F3}"/>
          </ac:spMkLst>
        </pc:spChg>
        <pc:spChg chg="add mod">
          <ac:chgData name="Jennifer Robbins" userId="98a87f4c-36eb-4b89-8852-e9d8c16a00ce" providerId="ADAL" clId="{1B2476A3-C596-4A1B-B2EC-8C54DCCD5559}" dt="2022-11-23T16:23:16.231" v="763" actId="14100"/>
          <ac:spMkLst>
            <pc:docMk/>
            <pc:sldMk cId="55947058" sldId="280"/>
            <ac:spMk id="5" creationId="{5F400094-1226-4839-8198-BE9BBC3206F2}"/>
          </ac:spMkLst>
        </pc:spChg>
        <pc:spChg chg="add mod">
          <ac:chgData name="Jennifer Robbins" userId="98a87f4c-36eb-4b89-8852-e9d8c16a00ce" providerId="ADAL" clId="{1B2476A3-C596-4A1B-B2EC-8C54DCCD5559}" dt="2022-11-23T16:23:41.284" v="787" actId="113"/>
          <ac:spMkLst>
            <pc:docMk/>
            <pc:sldMk cId="55947058" sldId="280"/>
            <ac:spMk id="6" creationId="{00B0BE9C-15AF-4FCF-A51D-97A96D27039C}"/>
          </ac:spMkLst>
        </pc:spChg>
        <pc:spChg chg="add del mod">
          <ac:chgData name="Jennifer Robbins" userId="98a87f4c-36eb-4b89-8852-e9d8c16a00ce" providerId="ADAL" clId="{1B2476A3-C596-4A1B-B2EC-8C54DCCD5559}" dt="2022-11-23T16:24:32.521" v="794"/>
          <ac:spMkLst>
            <pc:docMk/>
            <pc:sldMk cId="55947058" sldId="280"/>
            <ac:spMk id="7" creationId="{6C0549B0-47F5-4EA1-BFD7-FBB78970AB7F}"/>
          </ac:spMkLst>
        </pc:spChg>
      </pc:sldChg>
    </pc:docChg>
  </pc:docChgLst>
  <pc:docChgLst>
    <pc:chgData name="Jennifer Robbins" userId="98a87f4c-36eb-4b89-8852-e9d8c16a00ce" providerId="ADAL" clId="{8CBB914B-6323-4B71-AA82-AE5D9FD0ACF6}"/>
    <pc:docChg chg="custSel addSld delSld modSld sldOrd">
      <pc:chgData name="Jennifer Robbins" userId="98a87f4c-36eb-4b89-8852-e9d8c16a00ce" providerId="ADAL" clId="{8CBB914B-6323-4B71-AA82-AE5D9FD0ACF6}" dt="2022-11-16T07:47:52.888" v="977"/>
      <pc:docMkLst>
        <pc:docMk/>
      </pc:docMkLst>
      <pc:sldChg chg="modSp mod ord">
        <pc:chgData name="Jennifer Robbins" userId="98a87f4c-36eb-4b89-8852-e9d8c16a00ce" providerId="ADAL" clId="{8CBB914B-6323-4B71-AA82-AE5D9FD0ACF6}" dt="2022-11-16T07:47:52.888" v="977"/>
        <pc:sldMkLst>
          <pc:docMk/>
          <pc:sldMk cId="855745991" sldId="256"/>
        </pc:sldMkLst>
        <pc:spChg chg="mod">
          <ac:chgData name="Jennifer Robbins" userId="98a87f4c-36eb-4b89-8852-e9d8c16a00ce" providerId="ADAL" clId="{8CBB914B-6323-4B71-AA82-AE5D9FD0ACF6}" dt="2022-11-14T16:44:46.800" v="171" actId="1076"/>
          <ac:spMkLst>
            <pc:docMk/>
            <pc:sldMk cId="855745991" sldId="256"/>
            <ac:spMk id="4" creationId="{59C31161-43C4-4CAB-8F59-02609B245018}"/>
          </ac:spMkLst>
        </pc:spChg>
      </pc:sldChg>
      <pc:sldChg chg="modSp mod ord">
        <pc:chgData name="Jennifer Robbins" userId="98a87f4c-36eb-4b89-8852-e9d8c16a00ce" providerId="ADAL" clId="{8CBB914B-6323-4B71-AA82-AE5D9FD0ACF6}" dt="2022-11-14T16:49:49.420" v="263"/>
        <pc:sldMkLst>
          <pc:docMk/>
          <pc:sldMk cId="1426563089" sldId="257"/>
        </pc:sldMkLst>
        <pc:spChg chg="mod">
          <ac:chgData name="Jennifer Robbins" userId="98a87f4c-36eb-4b89-8852-e9d8c16a00ce" providerId="ADAL" clId="{8CBB914B-6323-4B71-AA82-AE5D9FD0ACF6}" dt="2022-11-14T16:49:26.239" v="238" actId="20577"/>
          <ac:spMkLst>
            <pc:docMk/>
            <pc:sldMk cId="1426563089" sldId="257"/>
            <ac:spMk id="4" creationId="{B4AA2F86-B1AD-40EF-8F53-076B84FEDCC5}"/>
          </ac:spMkLst>
        </pc:spChg>
        <pc:spChg chg="mod">
          <ac:chgData name="Jennifer Robbins" userId="98a87f4c-36eb-4b89-8852-e9d8c16a00ce" providerId="ADAL" clId="{8CBB914B-6323-4B71-AA82-AE5D9FD0ACF6}" dt="2022-11-14T16:49:30.695" v="247" actId="20577"/>
          <ac:spMkLst>
            <pc:docMk/>
            <pc:sldMk cId="1426563089" sldId="257"/>
            <ac:spMk id="6" creationId="{16E80DB0-B272-45E1-BF58-EE84168A93BB}"/>
          </ac:spMkLst>
        </pc:spChg>
        <pc:spChg chg="mod">
          <ac:chgData name="Jennifer Robbins" userId="98a87f4c-36eb-4b89-8852-e9d8c16a00ce" providerId="ADAL" clId="{8CBB914B-6323-4B71-AA82-AE5D9FD0ACF6}" dt="2022-11-14T16:49:42.964" v="261" actId="1076"/>
          <ac:spMkLst>
            <pc:docMk/>
            <pc:sldMk cId="1426563089" sldId="257"/>
            <ac:spMk id="9" creationId="{36C69848-DAFF-4756-A71E-35C0FAEC41BC}"/>
          </ac:spMkLst>
        </pc:spChg>
      </pc:sldChg>
      <pc:sldChg chg="del">
        <pc:chgData name="Jennifer Robbins" userId="98a87f4c-36eb-4b89-8852-e9d8c16a00ce" providerId="ADAL" clId="{8CBB914B-6323-4B71-AA82-AE5D9FD0ACF6}" dt="2022-11-14T16:43:17.053" v="12" actId="47"/>
        <pc:sldMkLst>
          <pc:docMk/>
          <pc:sldMk cId="29437560" sldId="258"/>
        </pc:sldMkLst>
      </pc:sldChg>
      <pc:sldChg chg="modSp new mod">
        <pc:chgData name="Jennifer Robbins" userId="98a87f4c-36eb-4b89-8852-e9d8c16a00ce" providerId="ADAL" clId="{8CBB914B-6323-4B71-AA82-AE5D9FD0ACF6}" dt="2022-11-14T16:45:17.076" v="187" actId="1076"/>
        <pc:sldMkLst>
          <pc:docMk/>
          <pc:sldMk cId="2307530226" sldId="258"/>
        </pc:sldMkLst>
        <pc:spChg chg="mod">
          <ac:chgData name="Jennifer Robbins" userId="98a87f4c-36eb-4b89-8852-e9d8c16a00ce" providerId="ADAL" clId="{8CBB914B-6323-4B71-AA82-AE5D9FD0ACF6}" dt="2022-11-14T16:45:14.292" v="186" actId="1076"/>
          <ac:spMkLst>
            <pc:docMk/>
            <pc:sldMk cId="2307530226" sldId="258"/>
            <ac:spMk id="2" creationId="{624D9A59-6EB7-4B3C-B606-CA4586C21B81}"/>
          </ac:spMkLst>
        </pc:spChg>
        <pc:spChg chg="mod">
          <ac:chgData name="Jennifer Robbins" userId="98a87f4c-36eb-4b89-8852-e9d8c16a00ce" providerId="ADAL" clId="{8CBB914B-6323-4B71-AA82-AE5D9FD0ACF6}" dt="2022-11-14T16:45:17.076" v="187" actId="1076"/>
          <ac:spMkLst>
            <pc:docMk/>
            <pc:sldMk cId="2307530226" sldId="258"/>
            <ac:spMk id="3" creationId="{8F28F5EE-1659-47D3-AB84-9F3CAE9DBA94}"/>
          </ac:spMkLst>
        </pc:spChg>
      </pc:sldChg>
      <pc:sldChg chg="del">
        <pc:chgData name="Jennifer Robbins" userId="98a87f4c-36eb-4b89-8852-e9d8c16a00ce" providerId="ADAL" clId="{8CBB914B-6323-4B71-AA82-AE5D9FD0ACF6}" dt="2022-11-14T16:43:15.215" v="1" actId="47"/>
        <pc:sldMkLst>
          <pc:docMk/>
          <pc:sldMk cId="383823478" sldId="259"/>
        </pc:sldMkLst>
      </pc:sldChg>
      <pc:sldChg chg="delSp modSp add mod ord">
        <pc:chgData name="Jennifer Robbins" userId="98a87f4c-36eb-4b89-8852-e9d8c16a00ce" providerId="ADAL" clId="{8CBB914B-6323-4B71-AA82-AE5D9FD0ACF6}" dt="2022-11-14T16:47:49.748" v="203" actId="1076"/>
        <pc:sldMkLst>
          <pc:docMk/>
          <pc:sldMk cId="1625751268" sldId="259"/>
        </pc:sldMkLst>
        <pc:spChg chg="mod">
          <ac:chgData name="Jennifer Robbins" userId="98a87f4c-36eb-4b89-8852-e9d8c16a00ce" providerId="ADAL" clId="{8CBB914B-6323-4B71-AA82-AE5D9FD0ACF6}" dt="2022-11-14T16:47:42.277" v="200" actId="113"/>
          <ac:spMkLst>
            <pc:docMk/>
            <pc:sldMk cId="1625751268" sldId="259"/>
            <ac:spMk id="4" creationId="{00000000-0000-0000-0000-000000000000}"/>
          </ac:spMkLst>
        </pc:spChg>
        <pc:spChg chg="del">
          <ac:chgData name="Jennifer Robbins" userId="98a87f4c-36eb-4b89-8852-e9d8c16a00ce" providerId="ADAL" clId="{8CBB914B-6323-4B71-AA82-AE5D9FD0ACF6}" dt="2022-11-14T16:47:08.390" v="191" actId="478"/>
          <ac:spMkLst>
            <pc:docMk/>
            <pc:sldMk cId="1625751268" sldId="259"/>
            <ac:spMk id="5" creationId="{00000000-0000-0000-0000-000000000000}"/>
          </ac:spMkLst>
        </pc:spChg>
        <pc:spChg chg="mod">
          <ac:chgData name="Jennifer Robbins" userId="98a87f4c-36eb-4b89-8852-e9d8c16a00ce" providerId="ADAL" clId="{8CBB914B-6323-4B71-AA82-AE5D9FD0ACF6}" dt="2022-11-14T16:47:49.748" v="203" actId="1076"/>
          <ac:spMkLst>
            <pc:docMk/>
            <pc:sldMk cId="1625751268" sldId="259"/>
            <ac:spMk id="7" creationId="{00000000-0000-0000-0000-000000000000}"/>
          </ac:spMkLst>
        </pc:spChg>
        <pc:picChg chg="mod">
          <ac:chgData name="Jennifer Robbins" userId="98a87f4c-36eb-4b89-8852-e9d8c16a00ce" providerId="ADAL" clId="{8CBB914B-6323-4B71-AA82-AE5D9FD0ACF6}" dt="2022-11-14T16:47:32.228" v="196" actId="1076"/>
          <ac:picMkLst>
            <pc:docMk/>
            <pc:sldMk cId="1625751268" sldId="259"/>
            <ac:picMk id="3" creationId="{00000000-0000-0000-0000-000000000000}"/>
          </ac:picMkLst>
        </pc:picChg>
      </pc:sldChg>
      <pc:sldChg chg="del">
        <pc:chgData name="Jennifer Robbins" userId="98a87f4c-36eb-4b89-8852-e9d8c16a00ce" providerId="ADAL" clId="{8CBB914B-6323-4B71-AA82-AE5D9FD0ACF6}" dt="2022-11-14T16:43:15.041" v="0" actId="47"/>
        <pc:sldMkLst>
          <pc:docMk/>
          <pc:sldMk cId="516370297" sldId="260"/>
        </pc:sldMkLst>
      </pc:sldChg>
      <pc:sldChg chg="modSp add mod ord">
        <pc:chgData name="Jennifer Robbins" userId="98a87f4c-36eb-4b89-8852-e9d8c16a00ce" providerId="ADAL" clId="{8CBB914B-6323-4B71-AA82-AE5D9FD0ACF6}" dt="2022-11-14T17:11:13.153" v="964" actId="115"/>
        <pc:sldMkLst>
          <pc:docMk/>
          <pc:sldMk cId="3641902379" sldId="260"/>
        </pc:sldMkLst>
        <pc:spChg chg="mod">
          <ac:chgData name="Jennifer Robbins" userId="98a87f4c-36eb-4b89-8852-e9d8c16a00ce" providerId="ADAL" clId="{8CBB914B-6323-4B71-AA82-AE5D9FD0ACF6}" dt="2022-11-14T17:11:13.153" v="964" actId="115"/>
          <ac:spMkLst>
            <pc:docMk/>
            <pc:sldMk cId="3641902379" sldId="260"/>
            <ac:spMk id="2" creationId="{624D9A59-6EB7-4B3C-B606-CA4586C21B81}"/>
          </ac:spMkLst>
        </pc:spChg>
        <pc:spChg chg="mod">
          <ac:chgData name="Jennifer Robbins" userId="98a87f4c-36eb-4b89-8852-e9d8c16a00ce" providerId="ADAL" clId="{8CBB914B-6323-4B71-AA82-AE5D9FD0ACF6}" dt="2022-11-14T16:53:51.090" v="277" actId="27636"/>
          <ac:spMkLst>
            <pc:docMk/>
            <pc:sldMk cId="3641902379" sldId="260"/>
            <ac:spMk id="3" creationId="{8F28F5EE-1659-47D3-AB84-9F3CAE9DBA94}"/>
          </ac:spMkLst>
        </pc:spChg>
      </pc:sldChg>
      <pc:sldChg chg="modSp add mod">
        <pc:chgData name="Jennifer Robbins" userId="98a87f4c-36eb-4b89-8852-e9d8c16a00ce" providerId="ADAL" clId="{8CBB914B-6323-4B71-AA82-AE5D9FD0ACF6}" dt="2022-11-14T17:11:18.178" v="966" actId="115"/>
        <pc:sldMkLst>
          <pc:docMk/>
          <pc:sldMk cId="2423632075" sldId="261"/>
        </pc:sldMkLst>
        <pc:spChg chg="mod">
          <ac:chgData name="Jennifer Robbins" userId="98a87f4c-36eb-4b89-8852-e9d8c16a00ce" providerId="ADAL" clId="{8CBB914B-6323-4B71-AA82-AE5D9FD0ACF6}" dt="2022-11-14T17:11:18.178" v="966" actId="115"/>
          <ac:spMkLst>
            <pc:docMk/>
            <pc:sldMk cId="2423632075" sldId="261"/>
            <ac:spMk id="2" creationId="{624D9A59-6EB7-4B3C-B606-CA4586C21B81}"/>
          </ac:spMkLst>
        </pc:spChg>
        <pc:spChg chg="mod">
          <ac:chgData name="Jennifer Robbins" userId="98a87f4c-36eb-4b89-8852-e9d8c16a00ce" providerId="ADAL" clId="{8CBB914B-6323-4B71-AA82-AE5D9FD0ACF6}" dt="2022-11-14T16:54:22.283" v="341" actId="20577"/>
          <ac:spMkLst>
            <pc:docMk/>
            <pc:sldMk cId="2423632075" sldId="261"/>
            <ac:spMk id="3" creationId="{8F28F5EE-1659-47D3-AB84-9F3CAE9DBA94}"/>
          </ac:spMkLst>
        </pc:spChg>
      </pc:sldChg>
      <pc:sldChg chg="del">
        <pc:chgData name="Jennifer Robbins" userId="98a87f4c-36eb-4b89-8852-e9d8c16a00ce" providerId="ADAL" clId="{8CBB914B-6323-4B71-AA82-AE5D9FD0ACF6}" dt="2022-11-14T16:43:15.527" v="3" actId="47"/>
        <pc:sldMkLst>
          <pc:docMk/>
          <pc:sldMk cId="3713752674" sldId="261"/>
        </pc:sldMkLst>
      </pc:sldChg>
      <pc:sldChg chg="del">
        <pc:chgData name="Jennifer Robbins" userId="98a87f4c-36eb-4b89-8852-e9d8c16a00ce" providerId="ADAL" clId="{8CBB914B-6323-4B71-AA82-AE5D9FD0ACF6}" dt="2022-11-14T16:43:16.517" v="9" actId="47"/>
        <pc:sldMkLst>
          <pc:docMk/>
          <pc:sldMk cId="1743193944" sldId="262"/>
        </pc:sldMkLst>
      </pc:sldChg>
      <pc:sldChg chg="addSp delSp modSp add mod">
        <pc:chgData name="Jennifer Robbins" userId="98a87f4c-36eb-4b89-8852-e9d8c16a00ce" providerId="ADAL" clId="{8CBB914B-6323-4B71-AA82-AE5D9FD0ACF6}" dt="2022-11-14T16:55:12.916" v="390" actId="20577"/>
        <pc:sldMkLst>
          <pc:docMk/>
          <pc:sldMk cId="3238515865" sldId="262"/>
        </pc:sldMkLst>
        <pc:spChg chg="mod">
          <ac:chgData name="Jennifer Robbins" userId="98a87f4c-36eb-4b89-8852-e9d8c16a00ce" providerId="ADAL" clId="{8CBB914B-6323-4B71-AA82-AE5D9FD0ACF6}" dt="2022-11-14T16:55:04.060" v="385" actId="1076"/>
          <ac:spMkLst>
            <pc:docMk/>
            <pc:sldMk cId="3238515865" sldId="262"/>
            <ac:spMk id="2" creationId="{624D9A59-6EB7-4B3C-B606-CA4586C21B81}"/>
          </ac:spMkLst>
        </pc:spChg>
        <pc:spChg chg="del">
          <ac:chgData name="Jennifer Robbins" userId="98a87f4c-36eb-4b89-8852-e9d8c16a00ce" providerId="ADAL" clId="{8CBB914B-6323-4B71-AA82-AE5D9FD0ACF6}" dt="2022-11-14T16:54:48.638" v="376" actId="478"/>
          <ac:spMkLst>
            <pc:docMk/>
            <pc:sldMk cId="3238515865" sldId="262"/>
            <ac:spMk id="3" creationId="{8F28F5EE-1659-47D3-AB84-9F3CAE9DBA94}"/>
          </ac:spMkLst>
        </pc:spChg>
        <pc:spChg chg="add del mod">
          <ac:chgData name="Jennifer Robbins" userId="98a87f4c-36eb-4b89-8852-e9d8c16a00ce" providerId="ADAL" clId="{8CBB914B-6323-4B71-AA82-AE5D9FD0ACF6}" dt="2022-11-14T16:54:51.068" v="378" actId="478"/>
          <ac:spMkLst>
            <pc:docMk/>
            <pc:sldMk cId="3238515865" sldId="262"/>
            <ac:spMk id="5" creationId="{E9F6C16A-8B1A-4AA7-B648-E4FB93738476}"/>
          </ac:spMkLst>
        </pc:spChg>
        <pc:spChg chg="add mod">
          <ac:chgData name="Jennifer Robbins" userId="98a87f4c-36eb-4b89-8852-e9d8c16a00ce" providerId="ADAL" clId="{8CBB914B-6323-4B71-AA82-AE5D9FD0ACF6}" dt="2022-11-14T16:55:12.916" v="390" actId="20577"/>
          <ac:spMkLst>
            <pc:docMk/>
            <pc:sldMk cId="3238515865" sldId="262"/>
            <ac:spMk id="7" creationId="{62164ADB-E861-485D-AE7F-966471937F0C}"/>
          </ac:spMkLst>
        </pc:spChg>
      </pc:sldChg>
      <pc:sldChg chg="addSp delSp modSp add mod">
        <pc:chgData name="Jennifer Robbins" userId="98a87f4c-36eb-4b89-8852-e9d8c16a00ce" providerId="ADAL" clId="{8CBB914B-6323-4B71-AA82-AE5D9FD0ACF6}" dt="2022-11-14T16:55:33.503" v="396" actId="1076"/>
        <pc:sldMkLst>
          <pc:docMk/>
          <pc:sldMk cId="2563852839" sldId="263"/>
        </pc:sldMkLst>
        <pc:spChg chg="del">
          <ac:chgData name="Jennifer Robbins" userId="98a87f4c-36eb-4b89-8852-e9d8c16a00ce" providerId="ADAL" clId="{8CBB914B-6323-4B71-AA82-AE5D9FD0ACF6}" dt="2022-11-14T16:55:28.456" v="392" actId="478"/>
          <ac:spMkLst>
            <pc:docMk/>
            <pc:sldMk cId="2563852839" sldId="263"/>
            <ac:spMk id="7" creationId="{62164ADB-E861-485D-AE7F-966471937F0C}"/>
          </ac:spMkLst>
        </pc:spChg>
        <pc:picChg chg="add mod">
          <ac:chgData name="Jennifer Robbins" userId="98a87f4c-36eb-4b89-8852-e9d8c16a00ce" providerId="ADAL" clId="{8CBB914B-6323-4B71-AA82-AE5D9FD0ACF6}" dt="2022-11-14T16:55:33.503" v="396" actId="1076"/>
          <ac:picMkLst>
            <pc:docMk/>
            <pc:sldMk cId="2563852839" sldId="263"/>
            <ac:picMk id="4" creationId="{CBD41FE4-0D85-41F6-AD6E-49D085F534F2}"/>
          </ac:picMkLst>
        </pc:picChg>
      </pc:sldChg>
      <pc:sldChg chg="del">
        <pc:chgData name="Jennifer Robbins" userId="98a87f4c-36eb-4b89-8852-e9d8c16a00ce" providerId="ADAL" clId="{8CBB914B-6323-4B71-AA82-AE5D9FD0ACF6}" dt="2022-11-14T16:43:16.861" v="11" actId="47"/>
        <pc:sldMkLst>
          <pc:docMk/>
          <pc:sldMk cId="4265703673" sldId="263"/>
        </pc:sldMkLst>
      </pc:sldChg>
      <pc:sldChg chg="addSp delSp modSp new mod ord">
        <pc:chgData name="Jennifer Robbins" userId="98a87f4c-36eb-4b89-8852-e9d8c16a00ce" providerId="ADAL" clId="{8CBB914B-6323-4B71-AA82-AE5D9FD0ACF6}" dt="2022-11-14T16:56:50.530" v="409" actId="1076"/>
        <pc:sldMkLst>
          <pc:docMk/>
          <pc:sldMk cId="1080555811" sldId="264"/>
        </pc:sldMkLst>
        <pc:spChg chg="del">
          <ac:chgData name="Jennifer Robbins" userId="98a87f4c-36eb-4b89-8852-e9d8c16a00ce" providerId="ADAL" clId="{8CBB914B-6323-4B71-AA82-AE5D9FD0ACF6}" dt="2022-11-14T16:56:31.868" v="398" actId="478"/>
          <ac:spMkLst>
            <pc:docMk/>
            <pc:sldMk cId="1080555811" sldId="264"/>
            <ac:spMk id="2" creationId="{AA67F429-52F7-4C27-92A4-A810E5A13823}"/>
          </ac:spMkLst>
        </pc:spChg>
        <pc:spChg chg="del">
          <ac:chgData name="Jennifer Robbins" userId="98a87f4c-36eb-4b89-8852-e9d8c16a00ce" providerId="ADAL" clId="{8CBB914B-6323-4B71-AA82-AE5D9FD0ACF6}" dt="2022-11-14T16:56:32.740" v="399" actId="478"/>
          <ac:spMkLst>
            <pc:docMk/>
            <pc:sldMk cId="1080555811" sldId="264"/>
            <ac:spMk id="3" creationId="{5FC3ADDA-DC2A-49BC-B47E-7229E729BDC5}"/>
          </ac:spMkLst>
        </pc:spChg>
        <pc:picChg chg="add mod">
          <ac:chgData name="Jennifer Robbins" userId="98a87f4c-36eb-4b89-8852-e9d8c16a00ce" providerId="ADAL" clId="{8CBB914B-6323-4B71-AA82-AE5D9FD0ACF6}" dt="2022-11-14T16:56:50.530" v="409" actId="1076"/>
          <ac:picMkLst>
            <pc:docMk/>
            <pc:sldMk cId="1080555811" sldId="264"/>
            <ac:picMk id="1026" creationId="{03F6370B-4205-4A38-A95C-EE0DAF94B580}"/>
          </ac:picMkLst>
        </pc:picChg>
      </pc:sldChg>
      <pc:sldChg chg="del">
        <pc:chgData name="Jennifer Robbins" userId="98a87f4c-36eb-4b89-8852-e9d8c16a00ce" providerId="ADAL" clId="{8CBB914B-6323-4B71-AA82-AE5D9FD0ACF6}" dt="2022-11-14T16:43:15.677" v="4" actId="47"/>
        <pc:sldMkLst>
          <pc:docMk/>
          <pc:sldMk cId="2742376722" sldId="265"/>
        </pc:sldMkLst>
      </pc:sldChg>
      <pc:sldChg chg="addSp delSp modSp add mod ord">
        <pc:chgData name="Jennifer Robbins" userId="98a87f4c-36eb-4b89-8852-e9d8c16a00ce" providerId="ADAL" clId="{8CBB914B-6323-4B71-AA82-AE5D9FD0ACF6}" dt="2022-11-14T16:59:11.955" v="644"/>
        <pc:sldMkLst>
          <pc:docMk/>
          <pc:sldMk cId="4241757430" sldId="265"/>
        </pc:sldMkLst>
        <pc:spChg chg="mod">
          <ac:chgData name="Jennifer Robbins" userId="98a87f4c-36eb-4b89-8852-e9d8c16a00ce" providerId="ADAL" clId="{8CBB914B-6323-4B71-AA82-AE5D9FD0ACF6}" dt="2022-11-14T16:57:53.055" v="450" actId="20577"/>
          <ac:spMkLst>
            <pc:docMk/>
            <pc:sldMk cId="4241757430" sldId="265"/>
            <ac:spMk id="2" creationId="{624D9A59-6EB7-4B3C-B606-CA4586C21B81}"/>
          </ac:spMkLst>
        </pc:spChg>
        <pc:spChg chg="add mod">
          <ac:chgData name="Jennifer Robbins" userId="98a87f4c-36eb-4b89-8852-e9d8c16a00ce" providerId="ADAL" clId="{8CBB914B-6323-4B71-AA82-AE5D9FD0ACF6}" dt="2022-11-14T16:59:09.745" v="642" actId="1076"/>
          <ac:spMkLst>
            <pc:docMk/>
            <pc:sldMk cId="4241757430" sldId="265"/>
            <ac:spMk id="5" creationId="{3E14A8D5-F951-4C9A-8210-87791972E9BD}"/>
          </ac:spMkLst>
        </pc:spChg>
        <pc:picChg chg="del">
          <ac:chgData name="Jennifer Robbins" userId="98a87f4c-36eb-4b89-8852-e9d8c16a00ce" providerId="ADAL" clId="{8CBB914B-6323-4B71-AA82-AE5D9FD0ACF6}" dt="2022-11-14T16:57:32.482" v="445" actId="478"/>
          <ac:picMkLst>
            <pc:docMk/>
            <pc:sldMk cId="4241757430" sldId="265"/>
            <ac:picMk id="4" creationId="{CBD41FE4-0D85-41F6-AD6E-49D085F534F2}"/>
          </ac:picMkLst>
        </pc:picChg>
      </pc:sldChg>
      <pc:sldChg chg="addSp delSp modSp add mod">
        <pc:chgData name="Jennifer Robbins" userId="98a87f4c-36eb-4b89-8852-e9d8c16a00ce" providerId="ADAL" clId="{8CBB914B-6323-4B71-AA82-AE5D9FD0ACF6}" dt="2022-11-14T17:03:01.768" v="833" actId="1076"/>
        <pc:sldMkLst>
          <pc:docMk/>
          <pc:sldMk cId="558012791" sldId="266"/>
        </pc:sldMkLst>
        <pc:spChg chg="mod">
          <ac:chgData name="Jennifer Robbins" userId="98a87f4c-36eb-4b89-8852-e9d8c16a00ce" providerId="ADAL" clId="{8CBB914B-6323-4B71-AA82-AE5D9FD0ACF6}" dt="2022-11-14T17:02:58.407" v="832" actId="1076"/>
          <ac:spMkLst>
            <pc:docMk/>
            <pc:sldMk cId="558012791" sldId="266"/>
            <ac:spMk id="2" creationId="{624D9A59-6EB7-4B3C-B606-CA4586C21B81}"/>
          </ac:spMkLst>
        </pc:spChg>
        <pc:spChg chg="add mod">
          <ac:chgData name="Jennifer Robbins" userId="98a87f4c-36eb-4b89-8852-e9d8c16a00ce" providerId="ADAL" clId="{8CBB914B-6323-4B71-AA82-AE5D9FD0ACF6}" dt="2022-11-14T17:03:01.768" v="833" actId="1076"/>
          <ac:spMkLst>
            <pc:docMk/>
            <pc:sldMk cId="558012791" sldId="266"/>
            <ac:spMk id="3" creationId="{4C4EAFF0-A419-4B67-B3CC-4385EAA24446}"/>
          </ac:spMkLst>
        </pc:spChg>
        <pc:picChg chg="del">
          <ac:chgData name="Jennifer Robbins" userId="98a87f4c-36eb-4b89-8852-e9d8c16a00ce" providerId="ADAL" clId="{8CBB914B-6323-4B71-AA82-AE5D9FD0ACF6}" dt="2022-11-14T16:59:27.773" v="670" actId="478"/>
          <ac:picMkLst>
            <pc:docMk/>
            <pc:sldMk cId="558012791" sldId="266"/>
            <ac:picMk id="4" creationId="{CBD41FE4-0D85-41F6-AD6E-49D085F534F2}"/>
          </ac:picMkLst>
        </pc:picChg>
      </pc:sldChg>
      <pc:sldChg chg="del">
        <pc:chgData name="Jennifer Robbins" userId="98a87f4c-36eb-4b89-8852-e9d8c16a00ce" providerId="ADAL" clId="{8CBB914B-6323-4B71-AA82-AE5D9FD0ACF6}" dt="2022-11-14T16:43:15.997" v="6" actId="47"/>
        <pc:sldMkLst>
          <pc:docMk/>
          <pc:sldMk cId="1013558663" sldId="266"/>
        </pc:sldMkLst>
      </pc:sldChg>
      <pc:sldChg chg="modSp add mod">
        <pc:chgData name="Jennifer Robbins" userId="98a87f4c-36eb-4b89-8852-e9d8c16a00ce" providerId="ADAL" clId="{8CBB914B-6323-4B71-AA82-AE5D9FD0ACF6}" dt="2022-11-14T17:06:08.715" v="940" actId="20577"/>
        <pc:sldMkLst>
          <pc:docMk/>
          <pc:sldMk cId="3079297440" sldId="267"/>
        </pc:sldMkLst>
        <pc:spChg chg="mod">
          <ac:chgData name="Jennifer Robbins" userId="98a87f4c-36eb-4b89-8852-e9d8c16a00ce" providerId="ADAL" clId="{8CBB914B-6323-4B71-AA82-AE5D9FD0ACF6}" dt="2022-11-14T17:03:18.186" v="845" actId="20577"/>
          <ac:spMkLst>
            <pc:docMk/>
            <pc:sldMk cId="3079297440" sldId="267"/>
            <ac:spMk id="2" creationId="{624D9A59-6EB7-4B3C-B606-CA4586C21B81}"/>
          </ac:spMkLst>
        </pc:spChg>
        <pc:spChg chg="mod">
          <ac:chgData name="Jennifer Robbins" userId="98a87f4c-36eb-4b89-8852-e9d8c16a00ce" providerId="ADAL" clId="{8CBB914B-6323-4B71-AA82-AE5D9FD0ACF6}" dt="2022-11-14T17:06:08.715" v="940" actId="20577"/>
          <ac:spMkLst>
            <pc:docMk/>
            <pc:sldMk cId="3079297440" sldId="267"/>
            <ac:spMk id="3" creationId="{4C4EAFF0-A419-4B67-B3CC-4385EAA24446}"/>
          </ac:spMkLst>
        </pc:spChg>
      </pc:sldChg>
      <pc:sldChg chg="del">
        <pc:chgData name="Jennifer Robbins" userId="98a87f4c-36eb-4b89-8852-e9d8c16a00ce" providerId="ADAL" clId="{8CBB914B-6323-4B71-AA82-AE5D9FD0ACF6}" dt="2022-11-14T16:43:16.165" v="7" actId="47"/>
        <pc:sldMkLst>
          <pc:docMk/>
          <pc:sldMk cId="3687269419" sldId="267"/>
        </pc:sldMkLst>
      </pc:sldChg>
      <pc:sldChg chg="addSp delSp modSp new mod">
        <pc:chgData name="Jennifer Robbins" userId="98a87f4c-36eb-4b89-8852-e9d8c16a00ce" providerId="ADAL" clId="{8CBB914B-6323-4B71-AA82-AE5D9FD0ACF6}" dt="2022-11-14T17:11:53.213" v="972" actId="1076"/>
        <pc:sldMkLst>
          <pc:docMk/>
          <pc:sldMk cId="565897306" sldId="268"/>
        </pc:sldMkLst>
        <pc:spChg chg="mod">
          <ac:chgData name="Jennifer Robbins" userId="98a87f4c-36eb-4b89-8852-e9d8c16a00ce" providerId="ADAL" clId="{8CBB914B-6323-4B71-AA82-AE5D9FD0ACF6}" dt="2022-11-14T17:11:22.770" v="967" actId="113"/>
          <ac:spMkLst>
            <pc:docMk/>
            <pc:sldMk cId="565897306" sldId="268"/>
            <ac:spMk id="2" creationId="{BBD505AA-8B0C-4ACC-9CA7-8D42205682A9}"/>
          </ac:spMkLst>
        </pc:spChg>
        <pc:spChg chg="del">
          <ac:chgData name="Jennifer Robbins" userId="98a87f4c-36eb-4b89-8852-e9d8c16a00ce" providerId="ADAL" clId="{8CBB914B-6323-4B71-AA82-AE5D9FD0ACF6}" dt="2022-11-14T17:10:54.815" v="956" actId="478"/>
          <ac:spMkLst>
            <pc:docMk/>
            <pc:sldMk cId="565897306" sldId="268"/>
            <ac:spMk id="3" creationId="{1C49AC9A-AE6C-46CF-8756-E3ABD9EDD4FF}"/>
          </ac:spMkLst>
        </pc:spChg>
        <pc:picChg chg="add del mod">
          <ac:chgData name="Jennifer Robbins" userId="98a87f4c-36eb-4b89-8852-e9d8c16a00ce" providerId="ADAL" clId="{8CBB914B-6323-4B71-AA82-AE5D9FD0ACF6}" dt="2022-11-14T17:11:47.134" v="968" actId="478"/>
          <ac:picMkLst>
            <pc:docMk/>
            <pc:sldMk cId="565897306" sldId="268"/>
            <ac:picMk id="5" creationId="{BA78B0D1-53C6-4B0C-8B09-A53A84057F02}"/>
          </ac:picMkLst>
        </pc:picChg>
        <pc:picChg chg="add mod">
          <ac:chgData name="Jennifer Robbins" userId="98a87f4c-36eb-4b89-8852-e9d8c16a00ce" providerId="ADAL" clId="{8CBB914B-6323-4B71-AA82-AE5D9FD0ACF6}" dt="2022-11-14T17:11:53.213" v="972" actId="1076"/>
          <ac:picMkLst>
            <pc:docMk/>
            <pc:sldMk cId="565897306" sldId="268"/>
            <ac:picMk id="2050" creationId="{82B35DA7-8622-4427-9034-927A2135A7C0}"/>
          </ac:picMkLst>
        </pc:picChg>
      </pc:sldChg>
      <pc:sldChg chg="del">
        <pc:chgData name="Jennifer Robbins" userId="98a87f4c-36eb-4b89-8852-e9d8c16a00ce" providerId="ADAL" clId="{8CBB914B-6323-4B71-AA82-AE5D9FD0ACF6}" dt="2022-11-14T16:43:16.350" v="8" actId="47"/>
        <pc:sldMkLst>
          <pc:docMk/>
          <pc:sldMk cId="1553242292" sldId="268"/>
        </pc:sldMkLst>
      </pc:sldChg>
      <pc:sldChg chg="add">
        <pc:chgData name="Jennifer Robbins" userId="98a87f4c-36eb-4b89-8852-e9d8c16a00ce" providerId="ADAL" clId="{8CBB914B-6323-4B71-AA82-AE5D9FD0ACF6}" dt="2022-11-16T07:47:51.533" v="973"/>
        <pc:sldMkLst>
          <pc:docMk/>
          <pc:sldMk cId="3265032586" sldId="269"/>
        </pc:sldMkLst>
      </pc:sldChg>
      <pc:sldChg chg="add">
        <pc:chgData name="Jennifer Robbins" userId="98a87f4c-36eb-4b89-8852-e9d8c16a00ce" providerId="ADAL" clId="{8CBB914B-6323-4B71-AA82-AE5D9FD0ACF6}" dt="2022-11-16T07:47:51.533" v="973"/>
        <pc:sldMkLst>
          <pc:docMk/>
          <pc:sldMk cId="3874524677" sldId="270"/>
        </pc:sldMkLst>
      </pc:sldChg>
      <pc:sldChg chg="add">
        <pc:chgData name="Jennifer Robbins" userId="98a87f4c-36eb-4b89-8852-e9d8c16a00ce" providerId="ADAL" clId="{8CBB914B-6323-4B71-AA82-AE5D9FD0ACF6}" dt="2022-11-16T07:47:51.533" v="973"/>
        <pc:sldMkLst>
          <pc:docMk/>
          <pc:sldMk cId="2547154504" sldId="271"/>
        </pc:sldMkLst>
      </pc:sldChg>
      <pc:sldChg chg="del">
        <pc:chgData name="Jennifer Robbins" userId="98a87f4c-36eb-4b89-8852-e9d8c16a00ce" providerId="ADAL" clId="{8CBB914B-6323-4B71-AA82-AE5D9FD0ACF6}" dt="2022-11-14T16:43:15.829" v="5" actId="47"/>
        <pc:sldMkLst>
          <pc:docMk/>
          <pc:sldMk cId="2011233602" sldId="272"/>
        </pc:sldMkLst>
      </pc:sldChg>
      <pc:sldChg chg="modSp add mod">
        <pc:chgData name="Jennifer Robbins" userId="98a87f4c-36eb-4b89-8852-e9d8c16a00ce" providerId="ADAL" clId="{8CBB914B-6323-4B71-AA82-AE5D9FD0ACF6}" dt="2022-11-16T07:47:51.569" v="975" actId="27636"/>
        <pc:sldMkLst>
          <pc:docMk/>
          <pc:sldMk cId="3290896191" sldId="272"/>
        </pc:sldMkLst>
        <pc:spChg chg="mod">
          <ac:chgData name="Jennifer Robbins" userId="98a87f4c-36eb-4b89-8852-e9d8c16a00ce" providerId="ADAL" clId="{8CBB914B-6323-4B71-AA82-AE5D9FD0ACF6}" dt="2022-11-16T07:47:51.564" v="974" actId="27636"/>
          <ac:spMkLst>
            <pc:docMk/>
            <pc:sldMk cId="3290896191" sldId="272"/>
            <ac:spMk id="2" creationId="{C8163CE1-30ED-4D7D-8D5E-2D6FD6B8FBFC}"/>
          </ac:spMkLst>
        </pc:spChg>
        <pc:spChg chg="mod">
          <ac:chgData name="Jennifer Robbins" userId="98a87f4c-36eb-4b89-8852-e9d8c16a00ce" providerId="ADAL" clId="{8CBB914B-6323-4B71-AA82-AE5D9FD0ACF6}" dt="2022-11-16T07:47:51.569" v="975" actId="27636"/>
          <ac:spMkLst>
            <pc:docMk/>
            <pc:sldMk cId="3290896191" sldId="272"/>
            <ac:spMk id="3" creationId="{0F012777-B41D-4BB3-9C99-77F70D91F8EF}"/>
          </ac:spMkLst>
        </pc:spChg>
      </pc:sldChg>
      <pc:sldChg chg="del">
        <pc:chgData name="Jennifer Robbins" userId="98a87f4c-36eb-4b89-8852-e9d8c16a00ce" providerId="ADAL" clId="{8CBB914B-6323-4B71-AA82-AE5D9FD0ACF6}" dt="2022-11-14T16:43:16.686" v="10" actId="47"/>
        <pc:sldMkLst>
          <pc:docMk/>
          <pc:sldMk cId="731383859" sldId="274"/>
        </pc:sldMkLst>
      </pc:sldChg>
      <pc:sldChg chg="del">
        <pc:chgData name="Jennifer Robbins" userId="98a87f4c-36eb-4b89-8852-e9d8c16a00ce" providerId="ADAL" clId="{8CBB914B-6323-4B71-AA82-AE5D9FD0ACF6}" dt="2022-11-14T16:43:15.366" v="2" actId="47"/>
        <pc:sldMkLst>
          <pc:docMk/>
          <pc:sldMk cId="2575553937" sldId="275"/>
        </pc:sldMkLst>
      </pc:sldChg>
    </pc:docChg>
  </pc:docChgLst>
  <pc:docChgLst>
    <pc:chgData name="Jennifer Robbins" userId="98a87f4c-36eb-4b89-8852-e9d8c16a00ce" providerId="ADAL" clId="{30F7EDC1-A61E-40D0-8C52-642DF90CC70A}"/>
    <pc:docChg chg="custSel addSld delSld modSld sldOrd">
      <pc:chgData name="Jennifer Robbins" userId="98a87f4c-36eb-4b89-8852-e9d8c16a00ce" providerId="ADAL" clId="{30F7EDC1-A61E-40D0-8C52-642DF90CC70A}" dt="2022-11-08T19:46:03.373" v="557" actId="403"/>
      <pc:docMkLst>
        <pc:docMk/>
      </pc:docMkLst>
      <pc:sldChg chg="modSp mod">
        <pc:chgData name="Jennifer Robbins" userId="98a87f4c-36eb-4b89-8852-e9d8c16a00ce" providerId="ADAL" clId="{30F7EDC1-A61E-40D0-8C52-642DF90CC70A}" dt="2022-11-06T16:48:27.630" v="136" actId="20577"/>
        <pc:sldMkLst>
          <pc:docMk/>
          <pc:sldMk cId="855745991" sldId="256"/>
        </pc:sldMkLst>
        <pc:spChg chg="mod">
          <ac:chgData name="Jennifer Robbins" userId="98a87f4c-36eb-4b89-8852-e9d8c16a00ce" providerId="ADAL" clId="{30F7EDC1-A61E-40D0-8C52-642DF90CC70A}" dt="2022-11-06T16:48:27.630" v="136" actId="20577"/>
          <ac:spMkLst>
            <pc:docMk/>
            <pc:sldMk cId="855745991" sldId="256"/>
            <ac:spMk id="4" creationId="{59C31161-43C4-4CAB-8F59-02609B245018}"/>
          </ac:spMkLst>
        </pc:spChg>
      </pc:sldChg>
      <pc:sldChg chg="addSp delSp modSp add mod ord chgLayout">
        <pc:chgData name="Jennifer Robbins" userId="98a87f4c-36eb-4b89-8852-e9d8c16a00ce" providerId="ADAL" clId="{30F7EDC1-A61E-40D0-8C52-642DF90CC70A}" dt="2022-11-06T16:51:23.033" v="317" actId="1076"/>
        <pc:sldMkLst>
          <pc:docMk/>
          <pc:sldMk cId="29437560" sldId="258"/>
        </pc:sldMkLst>
        <pc:spChg chg="add del mod ord">
          <ac:chgData name="Jennifer Robbins" userId="98a87f4c-36eb-4b89-8852-e9d8c16a00ce" providerId="ADAL" clId="{30F7EDC1-A61E-40D0-8C52-642DF90CC70A}" dt="2022-11-06T16:50:09.436" v="159" actId="478"/>
          <ac:spMkLst>
            <pc:docMk/>
            <pc:sldMk cId="29437560" sldId="258"/>
            <ac:spMk id="2" creationId="{79FF3B6C-3732-474E-9A32-646B66885E78}"/>
          </ac:spMkLst>
        </pc:spChg>
        <pc:spChg chg="add del mod ord">
          <ac:chgData name="Jennifer Robbins" userId="98a87f4c-36eb-4b89-8852-e9d8c16a00ce" providerId="ADAL" clId="{30F7EDC1-A61E-40D0-8C52-642DF90CC70A}" dt="2022-11-06T16:50:11.240" v="160" actId="478"/>
          <ac:spMkLst>
            <pc:docMk/>
            <pc:sldMk cId="29437560" sldId="258"/>
            <ac:spMk id="3" creationId="{3F842D92-086B-4E84-83BE-D3DA985CFCD7}"/>
          </ac:spMkLst>
        </pc:spChg>
        <pc:spChg chg="mod">
          <ac:chgData name="Jennifer Robbins" userId="98a87f4c-36eb-4b89-8852-e9d8c16a00ce" providerId="ADAL" clId="{30F7EDC1-A61E-40D0-8C52-642DF90CC70A}" dt="2022-11-06T16:51:23.033" v="317" actId="1076"/>
          <ac:spMkLst>
            <pc:docMk/>
            <pc:sldMk cId="29437560" sldId="258"/>
            <ac:spMk id="4" creationId="{B4AA2F86-B1AD-40EF-8F53-076B84FEDCC5}"/>
          </ac:spMkLst>
        </pc:spChg>
        <pc:spChg chg="del">
          <ac:chgData name="Jennifer Robbins" userId="98a87f4c-36eb-4b89-8852-e9d8c16a00ce" providerId="ADAL" clId="{30F7EDC1-A61E-40D0-8C52-642DF90CC70A}" dt="2022-11-06T16:48:59.421" v="150" actId="478"/>
          <ac:spMkLst>
            <pc:docMk/>
            <pc:sldMk cId="29437560" sldId="258"/>
            <ac:spMk id="6" creationId="{16E80DB0-B272-45E1-BF58-EE84168A93BB}"/>
          </ac:spMkLst>
        </pc:spChg>
        <pc:spChg chg="del">
          <ac:chgData name="Jennifer Robbins" userId="98a87f4c-36eb-4b89-8852-e9d8c16a00ce" providerId="ADAL" clId="{30F7EDC1-A61E-40D0-8C52-642DF90CC70A}" dt="2022-11-06T16:48:59.421" v="150" actId="478"/>
          <ac:spMkLst>
            <pc:docMk/>
            <pc:sldMk cId="29437560" sldId="258"/>
            <ac:spMk id="9" creationId="{36C69848-DAFF-4756-A71E-35C0FAEC41BC}"/>
          </ac:spMkLst>
        </pc:spChg>
        <pc:spChg chg="del">
          <ac:chgData name="Jennifer Robbins" userId="98a87f4c-36eb-4b89-8852-e9d8c16a00ce" providerId="ADAL" clId="{30F7EDC1-A61E-40D0-8C52-642DF90CC70A}" dt="2022-11-06T16:48:59.421" v="150" actId="478"/>
          <ac:spMkLst>
            <pc:docMk/>
            <pc:sldMk cId="29437560" sldId="258"/>
            <ac:spMk id="20" creationId="{11DA9677-1CA6-4F6A-A062-550C30179571}"/>
          </ac:spMkLst>
        </pc:spChg>
        <pc:spChg chg="del">
          <ac:chgData name="Jennifer Robbins" userId="98a87f4c-36eb-4b89-8852-e9d8c16a00ce" providerId="ADAL" clId="{30F7EDC1-A61E-40D0-8C52-642DF90CC70A}" dt="2022-11-06T16:48:59.421" v="150" actId="478"/>
          <ac:spMkLst>
            <pc:docMk/>
            <pc:sldMk cId="29437560" sldId="258"/>
            <ac:spMk id="21" creationId="{BCFD6BF9-CB55-4EF1-8DCF-E9BDCB060291}"/>
          </ac:spMkLst>
        </pc:spChg>
      </pc:sldChg>
      <pc:sldChg chg="del">
        <pc:chgData name="Jennifer Robbins" userId="98a87f4c-36eb-4b89-8852-e9d8c16a00ce" providerId="ADAL" clId="{30F7EDC1-A61E-40D0-8C52-642DF90CC70A}" dt="2022-11-06T16:45:44.721" v="12" actId="47"/>
        <pc:sldMkLst>
          <pc:docMk/>
          <pc:sldMk cId="2282108771" sldId="258"/>
        </pc:sldMkLst>
      </pc:sldChg>
      <pc:sldChg chg="modSp add mod ord">
        <pc:chgData name="Jennifer Robbins" userId="98a87f4c-36eb-4b89-8852-e9d8c16a00ce" providerId="ADAL" clId="{30F7EDC1-A61E-40D0-8C52-642DF90CC70A}" dt="2022-11-06T16:57:38.780" v="461" actId="115"/>
        <pc:sldMkLst>
          <pc:docMk/>
          <pc:sldMk cId="383823478" sldId="259"/>
        </pc:sldMkLst>
        <pc:spChg chg="mod">
          <ac:chgData name="Jennifer Robbins" userId="98a87f4c-36eb-4b89-8852-e9d8c16a00ce" providerId="ADAL" clId="{30F7EDC1-A61E-40D0-8C52-642DF90CC70A}" dt="2022-11-06T16:57:38.780" v="461" actId="115"/>
          <ac:spMkLst>
            <pc:docMk/>
            <pc:sldMk cId="383823478" sldId="259"/>
            <ac:spMk id="4" creationId="{B4AA2F86-B1AD-40EF-8F53-076B84FEDCC5}"/>
          </ac:spMkLst>
        </pc:spChg>
      </pc:sldChg>
      <pc:sldChg chg="del">
        <pc:chgData name="Jennifer Robbins" userId="98a87f4c-36eb-4b89-8852-e9d8c16a00ce" providerId="ADAL" clId="{30F7EDC1-A61E-40D0-8C52-642DF90CC70A}" dt="2022-11-06T16:45:44.188" v="11" actId="47"/>
        <pc:sldMkLst>
          <pc:docMk/>
          <pc:sldMk cId="1727415201" sldId="259"/>
        </pc:sldMkLst>
      </pc:sldChg>
      <pc:sldChg chg="add del">
        <pc:chgData name="Jennifer Robbins" userId="98a87f4c-36eb-4b89-8852-e9d8c16a00ce" providerId="ADAL" clId="{30F7EDC1-A61E-40D0-8C52-642DF90CC70A}" dt="2022-11-06T16:50:07.116" v="158" actId="47"/>
        <pc:sldMkLst>
          <pc:docMk/>
          <pc:sldMk cId="2480262440" sldId="259"/>
        </pc:sldMkLst>
      </pc:sldChg>
      <pc:sldChg chg="modSp add mod ord">
        <pc:chgData name="Jennifer Robbins" userId="98a87f4c-36eb-4b89-8852-e9d8c16a00ce" providerId="ADAL" clId="{30F7EDC1-A61E-40D0-8C52-642DF90CC70A}" dt="2022-11-06T16:57:43.456" v="462" actId="115"/>
        <pc:sldMkLst>
          <pc:docMk/>
          <pc:sldMk cId="516370297" sldId="260"/>
        </pc:sldMkLst>
        <pc:spChg chg="mod">
          <ac:chgData name="Jennifer Robbins" userId="98a87f4c-36eb-4b89-8852-e9d8c16a00ce" providerId="ADAL" clId="{30F7EDC1-A61E-40D0-8C52-642DF90CC70A}" dt="2022-11-06T16:57:43.456" v="462" actId="115"/>
          <ac:spMkLst>
            <pc:docMk/>
            <pc:sldMk cId="516370297" sldId="260"/>
            <ac:spMk id="4" creationId="{B4AA2F86-B1AD-40EF-8F53-076B84FEDCC5}"/>
          </ac:spMkLst>
        </pc:spChg>
      </pc:sldChg>
      <pc:sldChg chg="del">
        <pc:chgData name="Jennifer Robbins" userId="98a87f4c-36eb-4b89-8852-e9d8c16a00ce" providerId="ADAL" clId="{30F7EDC1-A61E-40D0-8C52-642DF90CC70A}" dt="2022-11-06T16:45:42.229" v="10" actId="47"/>
        <pc:sldMkLst>
          <pc:docMk/>
          <pc:sldMk cId="553520011" sldId="260"/>
        </pc:sldMkLst>
      </pc:sldChg>
      <pc:sldChg chg="del">
        <pc:chgData name="Jennifer Robbins" userId="98a87f4c-36eb-4b89-8852-e9d8c16a00ce" providerId="ADAL" clId="{30F7EDC1-A61E-40D0-8C52-642DF90CC70A}" dt="2022-11-06T16:45:40.780" v="8" actId="47"/>
        <pc:sldMkLst>
          <pc:docMk/>
          <pc:sldMk cId="1470694364" sldId="261"/>
        </pc:sldMkLst>
      </pc:sldChg>
      <pc:sldChg chg="modSp add mod">
        <pc:chgData name="Jennifer Robbins" userId="98a87f4c-36eb-4b89-8852-e9d8c16a00ce" providerId="ADAL" clId="{30F7EDC1-A61E-40D0-8C52-642DF90CC70A}" dt="2022-11-06T17:06:04.826" v="483" actId="1076"/>
        <pc:sldMkLst>
          <pc:docMk/>
          <pc:sldMk cId="3713752674" sldId="261"/>
        </pc:sldMkLst>
        <pc:spChg chg="mod">
          <ac:chgData name="Jennifer Robbins" userId="98a87f4c-36eb-4b89-8852-e9d8c16a00ce" providerId="ADAL" clId="{30F7EDC1-A61E-40D0-8C52-642DF90CC70A}" dt="2022-11-06T17:06:04.826" v="483" actId="1076"/>
          <ac:spMkLst>
            <pc:docMk/>
            <pc:sldMk cId="3713752674" sldId="261"/>
            <ac:spMk id="4" creationId="{B4AA2F86-B1AD-40EF-8F53-076B84FEDCC5}"/>
          </ac:spMkLst>
        </pc:spChg>
      </pc:sldChg>
      <pc:sldChg chg="modSp add mod">
        <pc:chgData name="Jennifer Robbins" userId="98a87f4c-36eb-4b89-8852-e9d8c16a00ce" providerId="ADAL" clId="{30F7EDC1-A61E-40D0-8C52-642DF90CC70A}" dt="2022-11-06T17:06:28.527" v="497" actId="20577"/>
        <pc:sldMkLst>
          <pc:docMk/>
          <pc:sldMk cId="1743193944" sldId="262"/>
        </pc:sldMkLst>
        <pc:spChg chg="mod">
          <ac:chgData name="Jennifer Robbins" userId="98a87f4c-36eb-4b89-8852-e9d8c16a00ce" providerId="ADAL" clId="{30F7EDC1-A61E-40D0-8C52-642DF90CC70A}" dt="2022-11-06T17:06:28.527" v="497" actId="20577"/>
          <ac:spMkLst>
            <pc:docMk/>
            <pc:sldMk cId="1743193944" sldId="262"/>
            <ac:spMk id="4" creationId="{B4AA2F86-B1AD-40EF-8F53-076B84FEDCC5}"/>
          </ac:spMkLst>
        </pc:spChg>
      </pc:sldChg>
      <pc:sldChg chg="new del">
        <pc:chgData name="Jennifer Robbins" userId="98a87f4c-36eb-4b89-8852-e9d8c16a00ce" providerId="ADAL" clId="{30F7EDC1-A61E-40D0-8C52-642DF90CC70A}" dt="2022-11-06T17:06:33.528" v="499" actId="47"/>
        <pc:sldMkLst>
          <pc:docMk/>
          <pc:sldMk cId="1959438595" sldId="263"/>
        </pc:sldMkLst>
      </pc:sldChg>
      <pc:sldChg chg="modSp add mod">
        <pc:chgData name="Jennifer Robbins" userId="98a87f4c-36eb-4b89-8852-e9d8c16a00ce" providerId="ADAL" clId="{30F7EDC1-A61E-40D0-8C52-642DF90CC70A}" dt="2022-11-06T17:06:40.209" v="515" actId="20577"/>
        <pc:sldMkLst>
          <pc:docMk/>
          <pc:sldMk cId="4265703673" sldId="263"/>
        </pc:sldMkLst>
        <pc:spChg chg="mod">
          <ac:chgData name="Jennifer Robbins" userId="98a87f4c-36eb-4b89-8852-e9d8c16a00ce" providerId="ADAL" clId="{30F7EDC1-A61E-40D0-8C52-642DF90CC70A}" dt="2022-11-06T17:06:40.209" v="515" actId="20577"/>
          <ac:spMkLst>
            <pc:docMk/>
            <pc:sldMk cId="4265703673" sldId="263"/>
            <ac:spMk id="4" creationId="{B4AA2F86-B1AD-40EF-8F53-076B84FEDCC5}"/>
          </ac:spMkLst>
        </pc:spChg>
      </pc:sldChg>
      <pc:sldChg chg="modSp add mod">
        <pc:chgData name="Jennifer Robbins" userId="98a87f4c-36eb-4b89-8852-e9d8c16a00ce" providerId="ADAL" clId="{30F7EDC1-A61E-40D0-8C52-642DF90CC70A}" dt="2022-11-06T17:06:57.794" v="524" actId="20577"/>
        <pc:sldMkLst>
          <pc:docMk/>
          <pc:sldMk cId="3650821090" sldId="264"/>
        </pc:sldMkLst>
        <pc:spChg chg="mod">
          <ac:chgData name="Jennifer Robbins" userId="98a87f4c-36eb-4b89-8852-e9d8c16a00ce" providerId="ADAL" clId="{30F7EDC1-A61E-40D0-8C52-642DF90CC70A}" dt="2022-11-06T17:06:57.794" v="524" actId="20577"/>
          <ac:spMkLst>
            <pc:docMk/>
            <pc:sldMk cId="3650821090" sldId="264"/>
            <ac:spMk id="4" creationId="{B4AA2F86-B1AD-40EF-8F53-076B84FEDCC5}"/>
          </ac:spMkLst>
        </pc:spChg>
      </pc:sldChg>
      <pc:sldChg chg="del">
        <pc:chgData name="Jennifer Robbins" userId="98a87f4c-36eb-4b89-8852-e9d8c16a00ce" providerId="ADAL" clId="{30F7EDC1-A61E-40D0-8C52-642DF90CC70A}" dt="2022-11-06T16:45:41.624" v="9" actId="47"/>
        <pc:sldMkLst>
          <pc:docMk/>
          <pc:sldMk cId="4108539743" sldId="266"/>
        </pc:sldMkLst>
      </pc:sldChg>
      <pc:sldChg chg="del">
        <pc:chgData name="Jennifer Robbins" userId="98a87f4c-36eb-4b89-8852-e9d8c16a00ce" providerId="ADAL" clId="{30F7EDC1-A61E-40D0-8C52-642DF90CC70A}" dt="2022-11-06T16:45:39.461" v="7" actId="47"/>
        <pc:sldMkLst>
          <pc:docMk/>
          <pc:sldMk cId="1102600344" sldId="267"/>
        </pc:sldMkLst>
      </pc:sldChg>
      <pc:sldChg chg="del">
        <pc:chgData name="Jennifer Robbins" userId="98a87f4c-36eb-4b89-8852-e9d8c16a00ce" providerId="ADAL" clId="{30F7EDC1-A61E-40D0-8C52-642DF90CC70A}" dt="2022-11-06T16:45:38.345" v="5" actId="47"/>
        <pc:sldMkLst>
          <pc:docMk/>
          <pc:sldMk cId="993156623" sldId="270"/>
        </pc:sldMkLst>
      </pc:sldChg>
      <pc:sldChg chg="del">
        <pc:chgData name="Jennifer Robbins" userId="98a87f4c-36eb-4b89-8852-e9d8c16a00ce" providerId="ADAL" clId="{30F7EDC1-A61E-40D0-8C52-642DF90CC70A}" dt="2022-11-06T16:45:37.941" v="4" actId="47"/>
        <pc:sldMkLst>
          <pc:docMk/>
          <pc:sldMk cId="1436579260" sldId="273"/>
        </pc:sldMkLst>
      </pc:sldChg>
      <pc:sldChg chg="del">
        <pc:chgData name="Jennifer Robbins" userId="98a87f4c-36eb-4b89-8852-e9d8c16a00ce" providerId="ADAL" clId="{30F7EDC1-A61E-40D0-8C52-642DF90CC70A}" dt="2022-11-06T16:45:37.516" v="3" actId="47"/>
        <pc:sldMkLst>
          <pc:docMk/>
          <pc:sldMk cId="221413140" sldId="274"/>
        </pc:sldMkLst>
      </pc:sldChg>
      <pc:sldChg chg="addSp delSp modSp new mod addCm delCm">
        <pc:chgData name="Jennifer Robbins" userId="98a87f4c-36eb-4b89-8852-e9d8c16a00ce" providerId="ADAL" clId="{30F7EDC1-A61E-40D0-8C52-642DF90CC70A}" dt="2022-11-08T19:25:57.496" v="551" actId="1076"/>
        <pc:sldMkLst>
          <pc:docMk/>
          <pc:sldMk cId="731383859" sldId="274"/>
        </pc:sldMkLst>
        <pc:spChg chg="del">
          <ac:chgData name="Jennifer Robbins" userId="98a87f4c-36eb-4b89-8852-e9d8c16a00ce" providerId="ADAL" clId="{30F7EDC1-A61E-40D0-8C52-642DF90CC70A}" dt="2022-11-08T19:25:25.650" v="542" actId="478"/>
          <ac:spMkLst>
            <pc:docMk/>
            <pc:sldMk cId="731383859" sldId="274"/>
            <ac:spMk id="2" creationId="{6D8163F1-E67A-4FFE-BE8B-E5770E637A4F}"/>
          </ac:spMkLst>
        </pc:spChg>
        <pc:spChg chg="del">
          <ac:chgData name="Jennifer Robbins" userId="98a87f4c-36eb-4b89-8852-e9d8c16a00ce" providerId="ADAL" clId="{30F7EDC1-A61E-40D0-8C52-642DF90CC70A}" dt="2022-11-08T19:25:28.220" v="543" actId="478"/>
          <ac:spMkLst>
            <pc:docMk/>
            <pc:sldMk cId="731383859" sldId="274"/>
            <ac:spMk id="3" creationId="{0E1C0855-3E0C-4B2C-99D4-C0B830348F28}"/>
          </ac:spMkLst>
        </pc:spChg>
        <pc:picChg chg="add mod">
          <ac:chgData name="Jennifer Robbins" userId="98a87f4c-36eb-4b89-8852-e9d8c16a00ce" providerId="ADAL" clId="{30F7EDC1-A61E-40D0-8C52-642DF90CC70A}" dt="2022-11-08T19:25:57.496" v="551" actId="1076"/>
          <ac:picMkLst>
            <pc:docMk/>
            <pc:sldMk cId="731383859" sldId="274"/>
            <ac:picMk id="1026" creationId="{CC21F886-74C5-4074-B4D1-33FB036F825F}"/>
          </ac:picMkLst>
        </pc:picChg>
      </pc:sldChg>
      <pc:sldChg chg="modSp add del mod">
        <pc:chgData name="Jennifer Robbins" userId="98a87f4c-36eb-4b89-8852-e9d8c16a00ce" providerId="ADAL" clId="{30F7EDC1-A61E-40D0-8C52-642DF90CC70A}" dt="2022-11-08T19:24:39.888" v="540" actId="47"/>
        <pc:sldMkLst>
          <pc:docMk/>
          <pc:sldMk cId="4134308530" sldId="274"/>
        </pc:sldMkLst>
        <pc:spChg chg="mod">
          <ac:chgData name="Jennifer Robbins" userId="98a87f4c-36eb-4b89-8852-e9d8c16a00ce" providerId="ADAL" clId="{30F7EDC1-A61E-40D0-8C52-642DF90CC70A}" dt="2022-11-08T19:23:27.856" v="536" actId="20577"/>
          <ac:spMkLst>
            <pc:docMk/>
            <pc:sldMk cId="4134308530" sldId="274"/>
            <ac:spMk id="3" creationId="{099A1186-7C7F-4379-B868-D7EE9EB2CDEC}"/>
          </ac:spMkLst>
        </pc:spChg>
        <pc:spChg chg="mod">
          <ac:chgData name="Jennifer Robbins" userId="98a87f4c-36eb-4b89-8852-e9d8c16a00ce" providerId="ADAL" clId="{30F7EDC1-A61E-40D0-8C52-642DF90CC70A}" dt="2022-11-08T19:23:35.594" v="539" actId="1076"/>
          <ac:spMkLst>
            <pc:docMk/>
            <pc:sldMk cId="4134308530" sldId="274"/>
            <ac:spMk id="4" creationId="{B4AA2F86-B1AD-40EF-8F53-076B84FEDCC5}"/>
          </ac:spMkLst>
        </pc:spChg>
      </pc:sldChg>
      <pc:sldChg chg="modSp add mod">
        <pc:chgData name="Jennifer Robbins" userId="98a87f4c-36eb-4b89-8852-e9d8c16a00ce" providerId="ADAL" clId="{30F7EDC1-A61E-40D0-8C52-642DF90CC70A}" dt="2022-11-08T19:46:03.373" v="557" actId="403"/>
        <pc:sldMkLst>
          <pc:docMk/>
          <pc:sldMk cId="2575553937" sldId="275"/>
        </pc:sldMkLst>
        <pc:spChg chg="mod">
          <ac:chgData name="Jennifer Robbins" userId="98a87f4c-36eb-4b89-8852-e9d8c16a00ce" providerId="ADAL" clId="{30F7EDC1-A61E-40D0-8C52-642DF90CC70A}" dt="2022-11-08T19:46:03.373" v="557" actId="403"/>
          <ac:spMkLst>
            <pc:docMk/>
            <pc:sldMk cId="2575553937" sldId="275"/>
            <ac:spMk id="2" creationId="{0FCA432B-EBAA-4FA7-AE9C-5D4C224FF303}"/>
          </ac:spMkLst>
        </pc:spChg>
      </pc:sldChg>
      <pc:sldChg chg="del">
        <pc:chgData name="Jennifer Robbins" userId="98a87f4c-36eb-4b89-8852-e9d8c16a00ce" providerId="ADAL" clId="{30F7EDC1-A61E-40D0-8C52-642DF90CC70A}" dt="2022-11-06T16:45:36.819" v="2" actId="47"/>
        <pc:sldMkLst>
          <pc:docMk/>
          <pc:sldMk cId="2650458451" sldId="276"/>
        </pc:sldMkLst>
      </pc:sldChg>
      <pc:sldChg chg="del">
        <pc:chgData name="Jennifer Robbins" userId="98a87f4c-36eb-4b89-8852-e9d8c16a00ce" providerId="ADAL" clId="{30F7EDC1-A61E-40D0-8C52-642DF90CC70A}" dt="2022-11-06T16:45:35.654" v="0" actId="47"/>
        <pc:sldMkLst>
          <pc:docMk/>
          <pc:sldMk cId="1552423870" sldId="277"/>
        </pc:sldMkLst>
      </pc:sldChg>
      <pc:sldChg chg="del">
        <pc:chgData name="Jennifer Robbins" userId="98a87f4c-36eb-4b89-8852-e9d8c16a00ce" providerId="ADAL" clId="{30F7EDC1-A61E-40D0-8C52-642DF90CC70A}" dt="2022-11-06T16:45:38.882" v="6" actId="47"/>
        <pc:sldMkLst>
          <pc:docMk/>
          <pc:sldMk cId="313586936" sldId="278"/>
        </pc:sldMkLst>
      </pc:sldChg>
      <pc:sldChg chg="del">
        <pc:chgData name="Jennifer Robbins" userId="98a87f4c-36eb-4b89-8852-e9d8c16a00ce" providerId="ADAL" clId="{30F7EDC1-A61E-40D0-8C52-642DF90CC70A}" dt="2022-11-06T16:45:36.474" v="1" actId="47"/>
        <pc:sldMkLst>
          <pc:docMk/>
          <pc:sldMk cId="3735490364" sldId="279"/>
        </pc:sldMkLst>
      </pc:sldChg>
    </pc:docChg>
  </pc:docChgLst>
  <pc:docChgLst>
    <pc:chgData name="Jennifer Robbins" userId="98a87f4c-36eb-4b89-8852-e9d8c16a00ce" providerId="ADAL" clId="{5F345A6A-B068-4CA8-A6C1-5F45C6B96FCF}"/>
    <pc:docChg chg="undo custSel modSld sldOrd">
      <pc:chgData name="Jennifer Robbins" userId="98a87f4c-36eb-4b89-8852-e9d8c16a00ce" providerId="ADAL" clId="{5F345A6A-B068-4CA8-A6C1-5F45C6B96FCF}" dt="2022-09-26T10:41:50.268" v="27" actId="113"/>
      <pc:docMkLst>
        <pc:docMk/>
      </pc:docMkLst>
      <pc:sldChg chg="modSp mod">
        <pc:chgData name="Jennifer Robbins" userId="98a87f4c-36eb-4b89-8852-e9d8c16a00ce" providerId="ADAL" clId="{5F345A6A-B068-4CA8-A6C1-5F45C6B96FCF}" dt="2022-09-26T10:39:57.158" v="26" actId="113"/>
        <pc:sldMkLst>
          <pc:docMk/>
          <pc:sldMk cId="2449793686" sldId="262"/>
        </pc:sldMkLst>
        <pc:spChg chg="mod">
          <ac:chgData name="Jennifer Robbins" userId="98a87f4c-36eb-4b89-8852-e9d8c16a00ce" providerId="ADAL" clId="{5F345A6A-B068-4CA8-A6C1-5F45C6B96FCF}" dt="2022-09-26T10:39:57.158" v="26" actId="113"/>
          <ac:spMkLst>
            <pc:docMk/>
            <pc:sldMk cId="2449793686" sldId="262"/>
            <ac:spMk id="4" creationId="{50998742-E405-4CED-B92B-418C7102CE66}"/>
          </ac:spMkLst>
        </pc:spChg>
      </pc:sldChg>
      <pc:sldChg chg="addSp delSp modSp mod">
        <pc:chgData name="Jennifer Robbins" userId="98a87f4c-36eb-4b89-8852-e9d8c16a00ce" providerId="ADAL" clId="{5F345A6A-B068-4CA8-A6C1-5F45C6B96FCF}" dt="2022-09-26T10:27:51.261" v="7" actId="113"/>
        <pc:sldMkLst>
          <pc:docMk/>
          <pc:sldMk cId="3771424914" sldId="263"/>
        </pc:sldMkLst>
        <pc:spChg chg="del">
          <ac:chgData name="Jennifer Robbins" userId="98a87f4c-36eb-4b89-8852-e9d8c16a00ce" providerId="ADAL" clId="{5F345A6A-B068-4CA8-A6C1-5F45C6B96FCF}" dt="2022-09-26T07:01:12.621" v="0" actId="478"/>
          <ac:spMkLst>
            <pc:docMk/>
            <pc:sldMk cId="3771424914" sldId="263"/>
            <ac:spMk id="2" creationId="{C066684B-B853-4A68-94AC-6B91075FE8BD}"/>
          </ac:spMkLst>
        </pc:spChg>
        <pc:spChg chg="add del mod">
          <ac:chgData name="Jennifer Robbins" userId="98a87f4c-36eb-4b89-8852-e9d8c16a00ce" providerId="ADAL" clId="{5F345A6A-B068-4CA8-A6C1-5F45C6B96FCF}" dt="2022-09-26T07:01:14.623" v="1" actId="478"/>
          <ac:spMkLst>
            <pc:docMk/>
            <pc:sldMk cId="3771424914" sldId="263"/>
            <ac:spMk id="4" creationId="{522FB351-5A15-40C5-AB69-8E21BE169A3B}"/>
          </ac:spMkLst>
        </pc:spChg>
        <pc:spChg chg="add mod">
          <ac:chgData name="Jennifer Robbins" userId="98a87f4c-36eb-4b89-8852-e9d8c16a00ce" providerId="ADAL" clId="{5F345A6A-B068-4CA8-A6C1-5F45C6B96FCF}" dt="2022-09-26T10:27:51.261" v="7" actId="113"/>
          <ac:spMkLst>
            <pc:docMk/>
            <pc:sldMk cId="3771424914" sldId="263"/>
            <ac:spMk id="6" creationId="{E84B2061-E567-4F15-BDA4-E99C28458AFE}"/>
          </ac:spMkLst>
        </pc:spChg>
      </pc:sldChg>
      <pc:sldChg chg="modSp mod">
        <pc:chgData name="Jennifer Robbins" userId="98a87f4c-36eb-4b89-8852-e9d8c16a00ce" providerId="ADAL" clId="{5F345A6A-B068-4CA8-A6C1-5F45C6B96FCF}" dt="2022-09-26T10:27:47.437" v="5" actId="113"/>
        <pc:sldMkLst>
          <pc:docMk/>
          <pc:sldMk cId="1711249545" sldId="264"/>
        </pc:sldMkLst>
        <pc:spChg chg="mod">
          <ac:chgData name="Jennifer Robbins" userId="98a87f4c-36eb-4b89-8852-e9d8c16a00ce" providerId="ADAL" clId="{5F345A6A-B068-4CA8-A6C1-5F45C6B96FCF}" dt="2022-09-26T10:27:47.437" v="5" actId="113"/>
          <ac:spMkLst>
            <pc:docMk/>
            <pc:sldMk cId="1711249545" sldId="264"/>
            <ac:spMk id="2" creationId="{C066684B-B853-4A68-94AC-6B91075FE8BD}"/>
          </ac:spMkLst>
        </pc:spChg>
      </pc:sldChg>
      <pc:sldChg chg="ord">
        <pc:chgData name="Jennifer Robbins" userId="98a87f4c-36eb-4b89-8852-e9d8c16a00ce" providerId="ADAL" clId="{5F345A6A-B068-4CA8-A6C1-5F45C6B96FCF}" dt="2022-09-26T10:28:05.538" v="9"/>
        <pc:sldMkLst>
          <pc:docMk/>
          <pc:sldMk cId="2290344986" sldId="267"/>
        </pc:sldMkLst>
      </pc:sldChg>
      <pc:sldChg chg="modSp mod">
        <pc:chgData name="Jennifer Robbins" userId="98a87f4c-36eb-4b89-8852-e9d8c16a00ce" providerId="ADAL" clId="{5F345A6A-B068-4CA8-A6C1-5F45C6B96FCF}" dt="2022-09-26T10:41:50.268" v="27" actId="113"/>
        <pc:sldMkLst>
          <pc:docMk/>
          <pc:sldMk cId="1437595106" sldId="268"/>
        </pc:sldMkLst>
        <pc:spChg chg="mod">
          <ac:chgData name="Jennifer Robbins" userId="98a87f4c-36eb-4b89-8852-e9d8c16a00ce" providerId="ADAL" clId="{5F345A6A-B068-4CA8-A6C1-5F45C6B96FCF}" dt="2022-09-26T10:28:15.752" v="13" actId="113"/>
          <ac:spMkLst>
            <pc:docMk/>
            <pc:sldMk cId="1437595106" sldId="268"/>
            <ac:spMk id="2" creationId="{C066684B-B853-4A68-94AC-6B91075FE8BD}"/>
          </ac:spMkLst>
        </pc:spChg>
        <pc:spChg chg="mod">
          <ac:chgData name="Jennifer Robbins" userId="98a87f4c-36eb-4b89-8852-e9d8c16a00ce" providerId="ADAL" clId="{5F345A6A-B068-4CA8-A6C1-5F45C6B96FCF}" dt="2022-09-26T10:41:50.268" v="27" actId="113"/>
          <ac:spMkLst>
            <pc:docMk/>
            <pc:sldMk cId="1437595106" sldId="268"/>
            <ac:spMk id="5" creationId="{62A2167F-279C-4826-8246-D5872A4814BF}"/>
          </ac:spMkLst>
        </pc:spChg>
      </pc:sldChg>
      <pc:sldChg chg="modSp mod">
        <pc:chgData name="Jennifer Robbins" userId="98a87f4c-36eb-4b89-8852-e9d8c16a00ce" providerId="ADAL" clId="{5F345A6A-B068-4CA8-A6C1-5F45C6B96FCF}" dt="2022-09-26T10:28:59.331" v="20" actId="208"/>
        <pc:sldMkLst>
          <pc:docMk/>
          <pc:sldMk cId="589527802" sldId="271"/>
        </pc:sldMkLst>
        <pc:spChg chg="mod">
          <ac:chgData name="Jennifer Robbins" userId="98a87f4c-36eb-4b89-8852-e9d8c16a00ce" providerId="ADAL" clId="{5F345A6A-B068-4CA8-A6C1-5F45C6B96FCF}" dt="2022-09-26T10:28:52.355" v="18" actId="208"/>
          <ac:spMkLst>
            <pc:docMk/>
            <pc:sldMk cId="589527802" sldId="271"/>
            <ac:spMk id="4" creationId="{3D26205E-141A-4CC4-B9DD-8AF74478C2A9}"/>
          </ac:spMkLst>
        </pc:spChg>
        <pc:spChg chg="mod">
          <ac:chgData name="Jennifer Robbins" userId="98a87f4c-36eb-4b89-8852-e9d8c16a00ce" providerId="ADAL" clId="{5F345A6A-B068-4CA8-A6C1-5F45C6B96FCF}" dt="2022-09-26T10:28:55.642" v="19" actId="208"/>
          <ac:spMkLst>
            <pc:docMk/>
            <pc:sldMk cId="589527802" sldId="271"/>
            <ac:spMk id="6" creationId="{70DCA3BE-C4F3-412F-A610-9B9BD5E50A0E}"/>
          </ac:spMkLst>
        </pc:spChg>
        <pc:spChg chg="mod">
          <ac:chgData name="Jennifer Robbins" userId="98a87f4c-36eb-4b89-8852-e9d8c16a00ce" providerId="ADAL" clId="{5F345A6A-B068-4CA8-A6C1-5F45C6B96FCF}" dt="2022-09-26T10:28:59.331" v="20" actId="208"/>
          <ac:spMkLst>
            <pc:docMk/>
            <pc:sldMk cId="589527802" sldId="271"/>
            <ac:spMk id="7" creationId="{DA6AD93E-00F3-4A61-B8D5-403DBDF3D207}"/>
          </ac:spMkLst>
        </pc:spChg>
      </pc:sldChg>
      <pc:sldChg chg="modSp mod">
        <pc:chgData name="Jennifer Robbins" userId="98a87f4c-36eb-4b89-8852-e9d8c16a00ce" providerId="ADAL" clId="{5F345A6A-B068-4CA8-A6C1-5F45C6B96FCF}" dt="2022-09-26T10:28:33.570" v="15" actId="113"/>
        <pc:sldMkLst>
          <pc:docMk/>
          <pc:sldMk cId="1931772941" sldId="272"/>
        </pc:sldMkLst>
        <pc:spChg chg="mod">
          <ac:chgData name="Jennifer Robbins" userId="98a87f4c-36eb-4b89-8852-e9d8c16a00ce" providerId="ADAL" clId="{5F345A6A-B068-4CA8-A6C1-5F45C6B96FCF}" dt="2022-09-26T10:28:33.570" v="15" actId="113"/>
          <ac:spMkLst>
            <pc:docMk/>
            <pc:sldMk cId="1931772941" sldId="272"/>
            <ac:spMk id="2" creationId="{C066684B-B853-4A68-94AC-6B91075FE8BD}"/>
          </ac:spMkLst>
        </pc:spChg>
      </pc:sldChg>
      <pc:sldChg chg="modSp mod">
        <pc:chgData name="Jennifer Robbins" userId="98a87f4c-36eb-4b89-8852-e9d8c16a00ce" providerId="ADAL" clId="{5F345A6A-B068-4CA8-A6C1-5F45C6B96FCF}" dt="2022-09-26T10:28:10.671" v="11" actId="113"/>
        <pc:sldMkLst>
          <pc:docMk/>
          <pc:sldMk cId="2480492380" sldId="273"/>
        </pc:sldMkLst>
        <pc:spChg chg="mod">
          <ac:chgData name="Jennifer Robbins" userId="98a87f4c-36eb-4b89-8852-e9d8c16a00ce" providerId="ADAL" clId="{5F345A6A-B068-4CA8-A6C1-5F45C6B96FCF}" dt="2022-09-26T10:28:10.671" v="11" actId="113"/>
          <ac:spMkLst>
            <pc:docMk/>
            <pc:sldMk cId="2480492380" sldId="273"/>
            <ac:spMk id="2" creationId="{C066684B-B853-4A68-94AC-6B91075FE8BD}"/>
          </ac:spMkLst>
        </pc:spChg>
      </pc:sldChg>
    </pc:docChg>
  </pc:docChgLst>
  <pc:docChgLst>
    <pc:chgData name="Jennifer Robbins" userId="98a87f4c-36eb-4b89-8852-e9d8c16a00ce" providerId="ADAL" clId="{31919DCE-7B12-45A9-8363-3CAFB0359E8B}"/>
    <pc:docChg chg="undo redo custSel addSld delSld modSld sldOrd">
      <pc:chgData name="Jennifer Robbins" userId="98a87f4c-36eb-4b89-8852-e9d8c16a00ce" providerId="ADAL" clId="{31919DCE-7B12-45A9-8363-3CAFB0359E8B}" dt="2022-11-10T11:35:15.450" v="1670" actId="1076"/>
      <pc:docMkLst>
        <pc:docMk/>
      </pc:docMkLst>
      <pc:sldChg chg="modSp mod">
        <pc:chgData name="Jennifer Robbins" userId="98a87f4c-36eb-4b89-8852-e9d8c16a00ce" providerId="ADAL" clId="{31919DCE-7B12-45A9-8363-3CAFB0359E8B}" dt="2022-11-07T14:17:58.345" v="1" actId="1076"/>
        <pc:sldMkLst>
          <pc:docMk/>
          <pc:sldMk cId="855745991" sldId="256"/>
        </pc:sldMkLst>
        <pc:spChg chg="mod">
          <ac:chgData name="Jennifer Robbins" userId="98a87f4c-36eb-4b89-8852-e9d8c16a00ce" providerId="ADAL" clId="{31919DCE-7B12-45A9-8363-3CAFB0359E8B}" dt="2022-11-07T14:17:58.345" v="1" actId="1076"/>
          <ac:spMkLst>
            <pc:docMk/>
            <pc:sldMk cId="855745991" sldId="256"/>
            <ac:spMk id="4" creationId="{59C31161-43C4-4CAB-8F59-02609B245018}"/>
          </ac:spMkLst>
        </pc:spChg>
      </pc:sldChg>
      <pc:sldChg chg="addSp modSp mod">
        <pc:chgData name="Jennifer Robbins" userId="98a87f4c-36eb-4b89-8852-e9d8c16a00ce" providerId="ADAL" clId="{31919DCE-7B12-45A9-8363-3CAFB0359E8B}" dt="2022-11-07T14:20:47.047" v="489" actId="20577"/>
        <pc:sldMkLst>
          <pc:docMk/>
          <pc:sldMk cId="29437560" sldId="258"/>
        </pc:sldMkLst>
        <pc:spChg chg="add mod">
          <ac:chgData name="Jennifer Robbins" userId="98a87f4c-36eb-4b89-8852-e9d8c16a00ce" providerId="ADAL" clId="{31919DCE-7B12-45A9-8363-3CAFB0359E8B}" dt="2022-11-07T14:20:47.047" v="489" actId="20577"/>
          <ac:spMkLst>
            <pc:docMk/>
            <pc:sldMk cId="29437560" sldId="258"/>
            <ac:spMk id="2" creationId="{AFB5A74B-8DE1-4440-9A03-D280BA1F1106}"/>
          </ac:spMkLst>
        </pc:spChg>
      </pc:sldChg>
      <pc:sldChg chg="addSp modSp mod">
        <pc:chgData name="Jennifer Robbins" userId="98a87f4c-36eb-4b89-8852-e9d8c16a00ce" providerId="ADAL" clId="{31919DCE-7B12-45A9-8363-3CAFB0359E8B}" dt="2022-11-08T06:59:00.156" v="1466" actId="1076"/>
        <pc:sldMkLst>
          <pc:docMk/>
          <pc:sldMk cId="383823478" sldId="259"/>
        </pc:sldMkLst>
        <pc:spChg chg="add mod">
          <ac:chgData name="Jennifer Robbins" userId="98a87f4c-36eb-4b89-8852-e9d8c16a00ce" providerId="ADAL" clId="{31919DCE-7B12-45A9-8363-3CAFB0359E8B}" dt="2022-11-08T06:59:00.156" v="1466" actId="1076"/>
          <ac:spMkLst>
            <pc:docMk/>
            <pc:sldMk cId="383823478" sldId="259"/>
            <ac:spMk id="2" creationId="{0FCA432B-EBAA-4FA7-AE9C-5D4C224FF303}"/>
          </ac:spMkLst>
        </pc:spChg>
      </pc:sldChg>
      <pc:sldChg chg="addSp delSp modSp mod">
        <pc:chgData name="Jennifer Robbins" userId="98a87f4c-36eb-4b89-8852-e9d8c16a00ce" providerId="ADAL" clId="{31919DCE-7B12-45A9-8363-3CAFB0359E8B}" dt="2022-11-07T14:27:52.600" v="644"/>
        <pc:sldMkLst>
          <pc:docMk/>
          <pc:sldMk cId="516370297" sldId="260"/>
        </pc:sldMkLst>
        <pc:spChg chg="add del mod">
          <ac:chgData name="Jennifer Robbins" userId="98a87f4c-36eb-4b89-8852-e9d8c16a00ce" providerId="ADAL" clId="{31919DCE-7B12-45A9-8363-3CAFB0359E8B}" dt="2022-11-07T14:24:05.370" v="579"/>
          <ac:spMkLst>
            <pc:docMk/>
            <pc:sldMk cId="516370297" sldId="260"/>
            <ac:spMk id="2" creationId="{9F39A049-964D-475E-864E-227E693A9377}"/>
          </ac:spMkLst>
        </pc:spChg>
        <pc:spChg chg="add del mod">
          <ac:chgData name="Jennifer Robbins" userId="98a87f4c-36eb-4b89-8852-e9d8c16a00ce" providerId="ADAL" clId="{31919DCE-7B12-45A9-8363-3CAFB0359E8B}" dt="2022-11-07T14:27:52.600" v="644"/>
          <ac:spMkLst>
            <pc:docMk/>
            <pc:sldMk cId="516370297" sldId="260"/>
            <ac:spMk id="5" creationId="{5DD98B91-4D20-4DF3-974E-983A65625AC6}"/>
          </ac:spMkLst>
        </pc:spChg>
        <pc:spChg chg="add mod">
          <ac:chgData name="Jennifer Robbins" userId="98a87f4c-36eb-4b89-8852-e9d8c16a00ce" providerId="ADAL" clId="{31919DCE-7B12-45A9-8363-3CAFB0359E8B}" dt="2022-11-07T14:27:52.390" v="642" actId="1076"/>
          <ac:spMkLst>
            <pc:docMk/>
            <pc:sldMk cId="516370297" sldId="260"/>
            <ac:spMk id="7" creationId="{1C3C35F3-8A30-4EA9-BC85-AF15D860E7FD}"/>
          </ac:spMkLst>
        </pc:spChg>
      </pc:sldChg>
      <pc:sldChg chg="addSp delSp modSp mod">
        <pc:chgData name="Jennifer Robbins" userId="98a87f4c-36eb-4b89-8852-e9d8c16a00ce" providerId="ADAL" clId="{31919DCE-7B12-45A9-8363-3CAFB0359E8B}" dt="2022-11-08T06:55:38.788" v="1462" actId="20577"/>
        <pc:sldMkLst>
          <pc:docMk/>
          <pc:sldMk cId="3713752674" sldId="261"/>
        </pc:sldMkLst>
        <pc:spChg chg="add del mod">
          <ac:chgData name="Jennifer Robbins" userId="98a87f4c-36eb-4b89-8852-e9d8c16a00ce" providerId="ADAL" clId="{31919DCE-7B12-45A9-8363-3CAFB0359E8B}" dt="2022-11-07T14:29:22.691" v="684"/>
          <ac:spMkLst>
            <pc:docMk/>
            <pc:sldMk cId="3713752674" sldId="261"/>
            <ac:spMk id="2" creationId="{4CE33536-940A-4717-99BA-D36B72FEB5F8}"/>
          </ac:spMkLst>
        </pc:spChg>
        <pc:spChg chg="add mod">
          <ac:chgData name="Jennifer Robbins" userId="98a87f4c-36eb-4b89-8852-e9d8c16a00ce" providerId="ADAL" clId="{31919DCE-7B12-45A9-8363-3CAFB0359E8B}" dt="2022-11-08T06:55:38.788" v="1462" actId="20577"/>
          <ac:spMkLst>
            <pc:docMk/>
            <pc:sldMk cId="3713752674" sldId="261"/>
            <ac:spMk id="3" creationId="{099A1186-7C7F-4379-B868-D7EE9EB2CDEC}"/>
          </ac:spMkLst>
        </pc:spChg>
        <pc:spChg chg="mod">
          <ac:chgData name="Jennifer Robbins" userId="98a87f4c-36eb-4b89-8852-e9d8c16a00ce" providerId="ADAL" clId="{31919DCE-7B12-45A9-8363-3CAFB0359E8B}" dt="2022-11-08T06:53:06.094" v="1328" actId="20577"/>
          <ac:spMkLst>
            <pc:docMk/>
            <pc:sldMk cId="3713752674" sldId="261"/>
            <ac:spMk id="4" creationId="{B4AA2F86-B1AD-40EF-8F53-076B84FEDCC5}"/>
          </ac:spMkLst>
        </pc:spChg>
      </pc:sldChg>
      <pc:sldChg chg="addSp modSp mod">
        <pc:chgData name="Jennifer Robbins" userId="98a87f4c-36eb-4b89-8852-e9d8c16a00ce" providerId="ADAL" clId="{31919DCE-7B12-45A9-8363-3CAFB0359E8B}" dt="2022-11-10T11:34:59.667" v="1660" actId="20577"/>
        <pc:sldMkLst>
          <pc:docMk/>
          <pc:sldMk cId="1743193944" sldId="262"/>
        </pc:sldMkLst>
        <pc:spChg chg="add mod">
          <ac:chgData name="Jennifer Robbins" userId="98a87f4c-36eb-4b89-8852-e9d8c16a00ce" providerId="ADAL" clId="{31919DCE-7B12-45A9-8363-3CAFB0359E8B}" dt="2022-11-10T11:34:59.667" v="1660" actId="20577"/>
          <ac:spMkLst>
            <pc:docMk/>
            <pc:sldMk cId="1743193944" sldId="262"/>
            <ac:spMk id="2" creationId="{887C83CA-73D4-44A7-A0C6-B9E03538F3FC}"/>
          </ac:spMkLst>
        </pc:spChg>
      </pc:sldChg>
      <pc:sldChg chg="modSp mod">
        <pc:chgData name="Jennifer Robbins" userId="98a87f4c-36eb-4b89-8852-e9d8c16a00ce" providerId="ADAL" clId="{31919DCE-7B12-45A9-8363-3CAFB0359E8B}" dt="2022-11-07T14:50:08.262" v="845" actId="404"/>
        <pc:sldMkLst>
          <pc:docMk/>
          <pc:sldMk cId="3650821090" sldId="264"/>
        </pc:sldMkLst>
        <pc:spChg chg="mod">
          <ac:chgData name="Jennifer Robbins" userId="98a87f4c-36eb-4b89-8852-e9d8c16a00ce" providerId="ADAL" clId="{31919DCE-7B12-45A9-8363-3CAFB0359E8B}" dt="2022-11-07T14:50:08.262" v="845" actId="404"/>
          <ac:spMkLst>
            <pc:docMk/>
            <pc:sldMk cId="3650821090" sldId="264"/>
            <ac:spMk id="4" creationId="{B4AA2F86-B1AD-40EF-8F53-076B84FEDCC5}"/>
          </ac:spMkLst>
        </pc:spChg>
      </pc:sldChg>
      <pc:sldChg chg="addSp delSp modSp add mod">
        <pc:chgData name="Jennifer Robbins" userId="98a87f4c-36eb-4b89-8852-e9d8c16a00ce" providerId="ADAL" clId="{31919DCE-7B12-45A9-8363-3CAFB0359E8B}" dt="2022-11-08T06:59:47.330" v="1484" actId="20577"/>
        <pc:sldMkLst>
          <pc:docMk/>
          <pc:sldMk cId="2742376722" sldId="265"/>
        </pc:sldMkLst>
        <pc:spChg chg="add del mod">
          <ac:chgData name="Jennifer Robbins" userId="98a87f4c-36eb-4b89-8852-e9d8c16a00ce" providerId="ADAL" clId="{31919DCE-7B12-45A9-8363-3CAFB0359E8B}" dt="2022-11-07T14:32:02.177" v="749"/>
          <ac:spMkLst>
            <pc:docMk/>
            <pc:sldMk cId="2742376722" sldId="265"/>
            <ac:spMk id="2" creationId="{8D421C77-9025-4969-9D87-12376595BBD5}"/>
          </ac:spMkLst>
        </pc:spChg>
        <pc:spChg chg="mod">
          <ac:chgData name="Jennifer Robbins" userId="98a87f4c-36eb-4b89-8852-e9d8c16a00ce" providerId="ADAL" clId="{31919DCE-7B12-45A9-8363-3CAFB0359E8B}" dt="2022-11-07T14:34:25.433" v="820" actId="1076"/>
          <ac:spMkLst>
            <pc:docMk/>
            <pc:sldMk cId="2742376722" sldId="265"/>
            <ac:spMk id="3" creationId="{099A1186-7C7F-4379-B868-D7EE9EB2CDEC}"/>
          </ac:spMkLst>
        </pc:spChg>
        <pc:spChg chg="mod">
          <ac:chgData name="Jennifer Robbins" userId="98a87f4c-36eb-4b89-8852-e9d8c16a00ce" providerId="ADAL" clId="{31919DCE-7B12-45A9-8363-3CAFB0359E8B}" dt="2022-11-07T16:25:13.529" v="1102" actId="1076"/>
          <ac:spMkLst>
            <pc:docMk/>
            <pc:sldMk cId="2742376722" sldId="265"/>
            <ac:spMk id="4" creationId="{B4AA2F86-B1AD-40EF-8F53-076B84FEDCC5}"/>
          </ac:spMkLst>
        </pc:spChg>
        <pc:spChg chg="add del mod">
          <ac:chgData name="Jennifer Robbins" userId="98a87f4c-36eb-4b89-8852-e9d8c16a00ce" providerId="ADAL" clId="{31919DCE-7B12-45A9-8363-3CAFB0359E8B}" dt="2022-11-07T14:32:02.177" v="749"/>
          <ac:spMkLst>
            <pc:docMk/>
            <pc:sldMk cId="2742376722" sldId="265"/>
            <ac:spMk id="5" creationId="{6A205F29-F969-42E5-9D23-DF00B4860513}"/>
          </ac:spMkLst>
        </pc:spChg>
        <pc:spChg chg="add mod">
          <ac:chgData name="Jennifer Robbins" userId="98a87f4c-36eb-4b89-8852-e9d8c16a00ce" providerId="ADAL" clId="{31919DCE-7B12-45A9-8363-3CAFB0359E8B}" dt="2022-11-08T06:59:47.330" v="1484" actId="20577"/>
          <ac:spMkLst>
            <pc:docMk/>
            <pc:sldMk cId="2742376722" sldId="265"/>
            <ac:spMk id="6" creationId="{4A4C2D6E-95D3-4216-9A7B-C8FF41ED3F3F}"/>
          </ac:spMkLst>
        </pc:spChg>
        <pc:picChg chg="add del mod">
          <ac:chgData name="Jennifer Robbins" userId="98a87f4c-36eb-4b89-8852-e9d8c16a00ce" providerId="ADAL" clId="{31919DCE-7B12-45A9-8363-3CAFB0359E8B}" dt="2022-11-07T14:32:02.177" v="749"/>
          <ac:picMkLst>
            <pc:docMk/>
            <pc:sldMk cId="2742376722" sldId="265"/>
            <ac:picMk id="2049" creationId="{A238FFA2-B5A6-4EC0-9679-6E386957729A}"/>
          </ac:picMkLst>
        </pc:picChg>
      </pc:sldChg>
      <pc:sldChg chg="addSp delSp modSp add mod">
        <pc:chgData name="Jennifer Robbins" userId="98a87f4c-36eb-4b89-8852-e9d8c16a00ce" providerId="ADAL" clId="{31919DCE-7B12-45A9-8363-3CAFB0359E8B}" dt="2022-11-07T16:06:10.381" v="859" actId="14100"/>
        <pc:sldMkLst>
          <pc:docMk/>
          <pc:sldMk cId="1013558663" sldId="266"/>
        </pc:sldMkLst>
        <pc:spChg chg="mod">
          <ac:chgData name="Jennifer Robbins" userId="98a87f4c-36eb-4b89-8852-e9d8c16a00ce" providerId="ADAL" clId="{31919DCE-7B12-45A9-8363-3CAFB0359E8B}" dt="2022-11-07T14:34:47.270" v="843" actId="1076"/>
          <ac:spMkLst>
            <pc:docMk/>
            <pc:sldMk cId="1013558663" sldId="266"/>
            <ac:spMk id="4" creationId="{B4AA2F86-B1AD-40EF-8F53-076B84FEDCC5}"/>
          </ac:spMkLst>
        </pc:spChg>
        <pc:spChg chg="del">
          <ac:chgData name="Jennifer Robbins" userId="98a87f4c-36eb-4b89-8852-e9d8c16a00ce" providerId="ADAL" clId="{31919DCE-7B12-45A9-8363-3CAFB0359E8B}" dt="2022-11-07T14:34:49.459" v="844" actId="478"/>
          <ac:spMkLst>
            <pc:docMk/>
            <pc:sldMk cId="1013558663" sldId="266"/>
            <ac:spMk id="6" creationId="{4A4C2D6E-95D3-4216-9A7B-C8FF41ED3F3F}"/>
          </ac:spMkLst>
        </pc:spChg>
        <pc:picChg chg="add mod">
          <ac:chgData name="Jennifer Robbins" userId="98a87f4c-36eb-4b89-8852-e9d8c16a00ce" providerId="ADAL" clId="{31919DCE-7B12-45A9-8363-3CAFB0359E8B}" dt="2022-11-07T16:06:10.381" v="859" actId="14100"/>
          <ac:picMkLst>
            <pc:docMk/>
            <pc:sldMk cId="1013558663" sldId="266"/>
            <ac:picMk id="5" creationId="{3A8FFB1D-0EA8-498D-9444-E511D02F3580}"/>
          </ac:picMkLst>
        </pc:picChg>
      </pc:sldChg>
      <pc:sldChg chg="addSp delSp new mod ord">
        <pc:chgData name="Jennifer Robbins" userId="98a87f4c-36eb-4b89-8852-e9d8c16a00ce" providerId="ADAL" clId="{31919DCE-7B12-45A9-8363-3CAFB0359E8B}" dt="2022-11-07T16:17:26.085" v="945"/>
        <pc:sldMkLst>
          <pc:docMk/>
          <pc:sldMk cId="3687269419" sldId="267"/>
        </pc:sldMkLst>
        <pc:spChg chg="del">
          <ac:chgData name="Jennifer Robbins" userId="98a87f4c-36eb-4b89-8852-e9d8c16a00ce" providerId="ADAL" clId="{31919DCE-7B12-45A9-8363-3CAFB0359E8B}" dt="2022-11-07T16:08:58.266" v="861" actId="478"/>
          <ac:spMkLst>
            <pc:docMk/>
            <pc:sldMk cId="3687269419" sldId="267"/>
            <ac:spMk id="2" creationId="{52297CE0-D9D3-4604-A8D1-E8D44C89FC16}"/>
          </ac:spMkLst>
        </pc:spChg>
        <pc:spChg chg="del">
          <ac:chgData name="Jennifer Robbins" userId="98a87f4c-36eb-4b89-8852-e9d8c16a00ce" providerId="ADAL" clId="{31919DCE-7B12-45A9-8363-3CAFB0359E8B}" dt="2022-11-07T16:08:59.581" v="862" actId="478"/>
          <ac:spMkLst>
            <pc:docMk/>
            <pc:sldMk cId="3687269419" sldId="267"/>
            <ac:spMk id="3" creationId="{13654A20-3B7B-4BD2-B93C-77DE81353E0F}"/>
          </ac:spMkLst>
        </pc:spChg>
        <pc:picChg chg="add">
          <ac:chgData name="Jennifer Robbins" userId="98a87f4c-36eb-4b89-8852-e9d8c16a00ce" providerId="ADAL" clId="{31919DCE-7B12-45A9-8363-3CAFB0359E8B}" dt="2022-11-07T16:09:00.283" v="863" actId="22"/>
          <ac:picMkLst>
            <pc:docMk/>
            <pc:sldMk cId="3687269419" sldId="267"/>
            <ac:picMk id="5" creationId="{E8460181-B98C-4B21-8724-871DEEDCA015}"/>
          </ac:picMkLst>
        </pc:picChg>
      </pc:sldChg>
      <pc:sldChg chg="addSp delSp modSp new mod">
        <pc:chgData name="Jennifer Robbins" userId="98a87f4c-36eb-4b89-8852-e9d8c16a00ce" providerId="ADAL" clId="{31919DCE-7B12-45A9-8363-3CAFB0359E8B}" dt="2022-11-07T16:12:50.513" v="870" actId="1076"/>
        <pc:sldMkLst>
          <pc:docMk/>
          <pc:sldMk cId="1553242292" sldId="268"/>
        </pc:sldMkLst>
        <pc:spChg chg="del">
          <ac:chgData name="Jennifer Robbins" userId="98a87f4c-36eb-4b89-8852-e9d8c16a00ce" providerId="ADAL" clId="{31919DCE-7B12-45A9-8363-3CAFB0359E8B}" dt="2022-11-07T16:12:44.307" v="865" actId="478"/>
          <ac:spMkLst>
            <pc:docMk/>
            <pc:sldMk cId="1553242292" sldId="268"/>
            <ac:spMk id="2" creationId="{494041D5-8660-4FFF-BEE3-3786AF76762A}"/>
          </ac:spMkLst>
        </pc:spChg>
        <pc:spChg chg="del">
          <ac:chgData name="Jennifer Robbins" userId="98a87f4c-36eb-4b89-8852-e9d8c16a00ce" providerId="ADAL" clId="{31919DCE-7B12-45A9-8363-3CAFB0359E8B}" dt="2022-11-07T16:12:45.706" v="866" actId="478"/>
          <ac:spMkLst>
            <pc:docMk/>
            <pc:sldMk cId="1553242292" sldId="268"/>
            <ac:spMk id="3" creationId="{5182A65F-F785-4701-A356-F536E3F53702}"/>
          </ac:spMkLst>
        </pc:spChg>
        <pc:picChg chg="add mod">
          <ac:chgData name="Jennifer Robbins" userId="98a87f4c-36eb-4b89-8852-e9d8c16a00ce" providerId="ADAL" clId="{31919DCE-7B12-45A9-8363-3CAFB0359E8B}" dt="2022-11-07T16:12:50.513" v="870" actId="1076"/>
          <ac:picMkLst>
            <pc:docMk/>
            <pc:sldMk cId="1553242292" sldId="268"/>
            <ac:picMk id="5" creationId="{752725C1-F628-488B-8F11-A1345DBECC5F}"/>
          </ac:picMkLst>
        </pc:picChg>
      </pc:sldChg>
      <pc:sldChg chg="modSp add del mod">
        <pc:chgData name="Jennifer Robbins" userId="98a87f4c-36eb-4b89-8852-e9d8c16a00ce" providerId="ADAL" clId="{31919DCE-7B12-45A9-8363-3CAFB0359E8B}" dt="2022-11-07T16:15:08.968" v="898" actId="47"/>
        <pc:sldMkLst>
          <pc:docMk/>
          <pc:sldMk cId="1142820194" sldId="269"/>
        </pc:sldMkLst>
        <pc:spChg chg="mod">
          <ac:chgData name="Jennifer Robbins" userId="98a87f4c-36eb-4b89-8852-e9d8c16a00ce" providerId="ADAL" clId="{31919DCE-7B12-45A9-8363-3CAFB0359E8B}" dt="2022-11-07T16:15:07.230" v="897" actId="5793"/>
          <ac:spMkLst>
            <pc:docMk/>
            <pc:sldMk cId="1142820194" sldId="269"/>
            <ac:spMk id="4" creationId="{B4AA2F86-B1AD-40EF-8F53-076B84FEDCC5}"/>
          </ac:spMkLst>
        </pc:spChg>
      </pc:sldChg>
      <pc:sldChg chg="delSp modSp new del mod ord">
        <pc:chgData name="Jennifer Robbins" userId="98a87f4c-36eb-4b89-8852-e9d8c16a00ce" providerId="ADAL" clId="{31919DCE-7B12-45A9-8363-3CAFB0359E8B}" dt="2022-11-07T16:45:31.167" v="1287" actId="47"/>
        <pc:sldMkLst>
          <pc:docMk/>
          <pc:sldMk cId="4145596848" sldId="269"/>
        </pc:sldMkLst>
        <pc:spChg chg="del">
          <ac:chgData name="Jennifer Robbins" userId="98a87f4c-36eb-4b89-8852-e9d8c16a00ce" providerId="ADAL" clId="{31919DCE-7B12-45A9-8363-3CAFB0359E8B}" dt="2022-11-07T16:22:44.424" v="1003" actId="478"/>
          <ac:spMkLst>
            <pc:docMk/>
            <pc:sldMk cId="4145596848" sldId="269"/>
            <ac:spMk id="2" creationId="{FC4F4491-E31C-4F2D-98DD-9CCADEB37C5A}"/>
          </ac:spMkLst>
        </pc:spChg>
        <pc:spChg chg="mod">
          <ac:chgData name="Jennifer Robbins" userId="98a87f4c-36eb-4b89-8852-e9d8c16a00ce" providerId="ADAL" clId="{31919DCE-7B12-45A9-8363-3CAFB0359E8B}" dt="2022-11-07T16:26:33.388" v="1238" actId="5793"/>
          <ac:spMkLst>
            <pc:docMk/>
            <pc:sldMk cId="4145596848" sldId="269"/>
            <ac:spMk id="3" creationId="{F17768D5-FD51-4347-A9F9-C60FC14A8954}"/>
          </ac:spMkLst>
        </pc:spChg>
      </pc:sldChg>
      <pc:sldChg chg="delSp modSp add del mod ord">
        <pc:chgData name="Jennifer Robbins" userId="98a87f4c-36eb-4b89-8852-e9d8c16a00ce" providerId="ADAL" clId="{31919DCE-7B12-45A9-8363-3CAFB0359E8B}" dt="2022-11-07T16:45:31.995" v="1288" actId="47"/>
        <pc:sldMkLst>
          <pc:docMk/>
          <pc:sldMk cId="4049050216" sldId="270"/>
        </pc:sldMkLst>
        <pc:spChg chg="del">
          <ac:chgData name="Jennifer Robbins" userId="98a87f4c-36eb-4b89-8852-e9d8c16a00ce" providerId="ADAL" clId="{31919DCE-7B12-45A9-8363-3CAFB0359E8B}" dt="2022-11-07T16:26:37.508" v="1239" actId="478"/>
          <ac:spMkLst>
            <pc:docMk/>
            <pc:sldMk cId="4049050216" sldId="270"/>
            <ac:spMk id="2" creationId="{FC4F4491-E31C-4F2D-98DD-9CCADEB37C5A}"/>
          </ac:spMkLst>
        </pc:spChg>
        <pc:spChg chg="mod">
          <ac:chgData name="Jennifer Robbins" userId="98a87f4c-36eb-4b89-8852-e9d8c16a00ce" providerId="ADAL" clId="{31919DCE-7B12-45A9-8363-3CAFB0359E8B}" dt="2022-11-07T16:27:07.698" v="1247" actId="20577"/>
          <ac:spMkLst>
            <pc:docMk/>
            <pc:sldMk cId="4049050216" sldId="270"/>
            <ac:spMk id="3" creationId="{F17768D5-FD51-4347-A9F9-C60FC14A8954}"/>
          </ac:spMkLst>
        </pc:spChg>
      </pc:sldChg>
      <pc:sldChg chg="delSp modSp new del mod">
        <pc:chgData name="Jennifer Robbins" userId="98a87f4c-36eb-4b89-8852-e9d8c16a00ce" providerId="ADAL" clId="{31919DCE-7B12-45A9-8363-3CAFB0359E8B}" dt="2022-11-07T16:45:33.521" v="1290" actId="47"/>
        <pc:sldMkLst>
          <pc:docMk/>
          <pc:sldMk cId="3938892957" sldId="271"/>
        </pc:sldMkLst>
        <pc:spChg chg="del">
          <ac:chgData name="Jennifer Robbins" userId="98a87f4c-36eb-4b89-8852-e9d8c16a00ce" providerId="ADAL" clId="{31919DCE-7B12-45A9-8363-3CAFB0359E8B}" dt="2022-11-07T16:27:11.673" v="1248" actId="478"/>
          <ac:spMkLst>
            <pc:docMk/>
            <pc:sldMk cId="3938892957" sldId="271"/>
            <ac:spMk id="2" creationId="{146DABD4-DDC1-4951-8739-2692CDD77778}"/>
          </ac:spMkLst>
        </pc:spChg>
        <pc:spChg chg="mod">
          <ac:chgData name="Jennifer Robbins" userId="98a87f4c-36eb-4b89-8852-e9d8c16a00ce" providerId="ADAL" clId="{31919DCE-7B12-45A9-8363-3CAFB0359E8B}" dt="2022-11-07T16:21:51.510" v="1002" actId="20577"/>
          <ac:spMkLst>
            <pc:docMk/>
            <pc:sldMk cId="3938892957" sldId="271"/>
            <ac:spMk id="3" creationId="{2F85DC63-E379-4696-A54A-16C2F6289D01}"/>
          </ac:spMkLst>
        </pc:spChg>
      </pc:sldChg>
      <pc:sldChg chg="add del">
        <pc:chgData name="Jennifer Robbins" userId="98a87f4c-36eb-4b89-8852-e9d8c16a00ce" providerId="ADAL" clId="{31919DCE-7B12-45A9-8363-3CAFB0359E8B}" dt="2022-11-07T16:21:38.805" v="955" actId="47"/>
        <pc:sldMkLst>
          <pc:docMk/>
          <pc:sldMk cId="4211438668" sldId="271"/>
        </pc:sldMkLst>
      </pc:sldChg>
      <pc:sldChg chg="delSp modSp new mod ord">
        <pc:chgData name="Jennifer Robbins" userId="98a87f4c-36eb-4b89-8852-e9d8c16a00ce" providerId="ADAL" clId="{31919DCE-7B12-45A9-8363-3CAFB0359E8B}" dt="2022-11-07T16:26:50.175" v="1242" actId="478"/>
        <pc:sldMkLst>
          <pc:docMk/>
          <pc:sldMk cId="2011233602" sldId="272"/>
        </pc:sldMkLst>
        <pc:spChg chg="mod">
          <ac:chgData name="Jennifer Robbins" userId="98a87f4c-36eb-4b89-8852-e9d8c16a00ce" providerId="ADAL" clId="{31919DCE-7B12-45A9-8363-3CAFB0359E8B}" dt="2022-11-07T16:25:18.430" v="1113" actId="20577"/>
          <ac:spMkLst>
            <pc:docMk/>
            <pc:sldMk cId="2011233602" sldId="272"/>
            <ac:spMk id="2" creationId="{F5CEF4B7-2F7F-4131-BF7F-F8B63B97D18B}"/>
          </ac:spMkLst>
        </pc:spChg>
        <pc:spChg chg="del">
          <ac:chgData name="Jennifer Robbins" userId="98a87f4c-36eb-4b89-8852-e9d8c16a00ce" providerId="ADAL" clId="{31919DCE-7B12-45A9-8363-3CAFB0359E8B}" dt="2022-11-07T16:26:50.175" v="1242" actId="478"/>
          <ac:spMkLst>
            <pc:docMk/>
            <pc:sldMk cId="2011233602" sldId="272"/>
            <ac:spMk id="3" creationId="{4C5C46BC-E5DA-4B28-BFEC-6E0FD41C9D7E}"/>
          </ac:spMkLst>
        </pc:spChg>
      </pc:sldChg>
      <pc:sldChg chg="modSp add del mod">
        <pc:chgData name="Jennifer Robbins" userId="98a87f4c-36eb-4b89-8852-e9d8c16a00ce" providerId="ADAL" clId="{31919DCE-7B12-45A9-8363-3CAFB0359E8B}" dt="2022-11-07T16:45:32.681" v="1289" actId="47"/>
        <pc:sldMkLst>
          <pc:docMk/>
          <pc:sldMk cId="2645533642" sldId="273"/>
        </pc:sldMkLst>
        <pc:spChg chg="mod">
          <ac:chgData name="Jennifer Robbins" userId="98a87f4c-36eb-4b89-8852-e9d8c16a00ce" providerId="ADAL" clId="{31919DCE-7B12-45A9-8363-3CAFB0359E8B}" dt="2022-11-07T16:26:25.893" v="1237" actId="20577"/>
          <ac:spMkLst>
            <pc:docMk/>
            <pc:sldMk cId="2645533642" sldId="273"/>
            <ac:spMk id="3" creationId="{F17768D5-FD51-4347-A9F9-C60FC14A8954}"/>
          </ac:spMkLst>
        </pc:spChg>
      </pc:sldChg>
      <pc:sldChg chg="modSp add del mod">
        <pc:chgData name="Jennifer Robbins" userId="98a87f4c-36eb-4b89-8852-e9d8c16a00ce" providerId="ADAL" clId="{31919DCE-7B12-45A9-8363-3CAFB0359E8B}" dt="2022-11-10T06:59:53.201" v="1643" actId="47"/>
        <pc:sldMkLst>
          <pc:docMk/>
          <pc:sldMk cId="3735154662" sldId="273"/>
        </pc:sldMkLst>
        <pc:spChg chg="mod">
          <ac:chgData name="Jennifer Robbins" userId="98a87f4c-36eb-4b89-8852-e9d8c16a00ce" providerId="ADAL" clId="{31919DCE-7B12-45A9-8363-3CAFB0359E8B}" dt="2022-11-08T17:47:23.076" v="1498" actId="20577"/>
          <ac:spMkLst>
            <pc:docMk/>
            <pc:sldMk cId="3735154662" sldId="273"/>
            <ac:spMk id="2" creationId="{887C83CA-73D4-44A7-A0C6-B9E03538F3FC}"/>
          </ac:spMkLst>
        </pc:spChg>
      </pc:sldChg>
      <pc:sldChg chg="addSp delSp modSp mod">
        <pc:chgData name="Jennifer Robbins" userId="98a87f4c-36eb-4b89-8852-e9d8c16a00ce" providerId="ADAL" clId="{31919DCE-7B12-45A9-8363-3CAFB0359E8B}" dt="2022-11-10T11:35:15.450" v="1670" actId="1076"/>
        <pc:sldMkLst>
          <pc:docMk/>
          <pc:sldMk cId="731383859" sldId="274"/>
        </pc:sldMkLst>
        <pc:spChg chg="add mod">
          <ac:chgData name="Jennifer Robbins" userId="98a87f4c-36eb-4b89-8852-e9d8c16a00ce" providerId="ADAL" clId="{31919DCE-7B12-45A9-8363-3CAFB0359E8B}" dt="2022-11-10T11:35:11.128" v="1668" actId="403"/>
          <ac:spMkLst>
            <pc:docMk/>
            <pc:sldMk cId="731383859" sldId="274"/>
            <ac:spMk id="4" creationId="{8FAD2117-913A-4331-A831-1D708669580E}"/>
          </ac:spMkLst>
        </pc:spChg>
        <pc:picChg chg="add del mod">
          <ac:chgData name="Jennifer Robbins" userId="98a87f4c-36eb-4b89-8852-e9d8c16a00ce" providerId="ADAL" clId="{31919DCE-7B12-45A9-8363-3CAFB0359E8B}" dt="2022-11-10T11:35:15.450" v="1670" actId="1076"/>
          <ac:picMkLst>
            <pc:docMk/>
            <pc:sldMk cId="731383859" sldId="274"/>
            <ac:picMk id="1026" creationId="{CC21F886-74C5-4074-B4D1-33FB036F825F}"/>
          </ac:picMkLst>
        </pc:picChg>
      </pc:sldChg>
      <pc:sldChg chg="modSp new del mod">
        <pc:chgData name="Jennifer Robbins" userId="98a87f4c-36eb-4b89-8852-e9d8c16a00ce" providerId="ADAL" clId="{31919DCE-7B12-45A9-8363-3CAFB0359E8B}" dt="2022-11-07T16:45:35.206" v="1292" actId="47"/>
        <pc:sldMkLst>
          <pc:docMk/>
          <pc:sldMk cId="4017643472" sldId="274"/>
        </pc:sldMkLst>
        <pc:spChg chg="mod">
          <ac:chgData name="Jennifer Robbins" userId="98a87f4c-36eb-4b89-8852-e9d8c16a00ce" providerId="ADAL" clId="{31919DCE-7B12-45A9-8363-3CAFB0359E8B}" dt="2022-11-07T16:27:38.078" v="1269" actId="20577"/>
          <ac:spMkLst>
            <pc:docMk/>
            <pc:sldMk cId="4017643472" sldId="274"/>
            <ac:spMk id="3" creationId="{6B788811-043F-420E-BE30-283488344229}"/>
          </ac:spMkLst>
        </pc:spChg>
      </pc:sldChg>
      <pc:sldChg chg="modSp add del mod">
        <pc:chgData name="Jennifer Robbins" userId="98a87f4c-36eb-4b89-8852-e9d8c16a00ce" providerId="ADAL" clId="{31919DCE-7B12-45A9-8363-3CAFB0359E8B}" dt="2022-11-07T16:45:33.906" v="1291" actId="47"/>
        <pc:sldMkLst>
          <pc:docMk/>
          <pc:sldMk cId="1251481617" sldId="275"/>
        </pc:sldMkLst>
        <pc:spChg chg="mod">
          <ac:chgData name="Jennifer Robbins" userId="98a87f4c-36eb-4b89-8852-e9d8c16a00ce" providerId="ADAL" clId="{31919DCE-7B12-45A9-8363-3CAFB0359E8B}" dt="2022-11-07T16:27:45.550" v="1286" actId="20577"/>
          <ac:spMkLst>
            <pc:docMk/>
            <pc:sldMk cId="1251481617" sldId="275"/>
            <ac:spMk id="3" creationId="{2F85DC63-E379-4696-A54A-16C2F6289D01}"/>
          </ac:spMkLst>
        </pc:spChg>
      </pc:sldChg>
    </pc:docChg>
  </pc:docChgLst>
  <pc:docChgLst>
    <pc:chgData name="Jennifer Robbins" userId="98a87f4c-36eb-4b89-8852-e9d8c16a00ce" providerId="ADAL" clId="{6CAD1146-08C4-4B18-AE3D-CF3935D73D76}"/>
    <pc:docChg chg="undo custSel addSld delSld modSld sldOrd">
      <pc:chgData name="Jennifer Robbins" userId="98a87f4c-36eb-4b89-8852-e9d8c16a00ce" providerId="ADAL" clId="{6CAD1146-08C4-4B18-AE3D-CF3935D73D76}" dt="2022-10-18T13:52:44.670" v="4464" actId="20577"/>
      <pc:docMkLst>
        <pc:docMk/>
      </pc:docMkLst>
      <pc:sldChg chg="modSp mod">
        <pc:chgData name="Jennifer Robbins" userId="98a87f4c-36eb-4b89-8852-e9d8c16a00ce" providerId="ADAL" clId="{6CAD1146-08C4-4B18-AE3D-CF3935D73D76}" dt="2022-10-12T06:18:22.121" v="251" actId="115"/>
        <pc:sldMkLst>
          <pc:docMk/>
          <pc:sldMk cId="855745991" sldId="256"/>
        </pc:sldMkLst>
        <pc:spChg chg="mod">
          <ac:chgData name="Jennifer Robbins" userId="98a87f4c-36eb-4b89-8852-e9d8c16a00ce" providerId="ADAL" clId="{6CAD1146-08C4-4B18-AE3D-CF3935D73D76}" dt="2022-10-12T06:18:22.121" v="251" actId="115"/>
          <ac:spMkLst>
            <pc:docMk/>
            <pc:sldMk cId="855745991" sldId="256"/>
            <ac:spMk id="4" creationId="{59C31161-43C4-4CAB-8F59-02609B245018}"/>
          </ac:spMkLst>
        </pc:spChg>
      </pc:sldChg>
      <pc:sldChg chg="addSp delSp modSp new mod">
        <pc:chgData name="Jennifer Robbins" userId="98a87f4c-36eb-4b89-8852-e9d8c16a00ce" providerId="ADAL" clId="{6CAD1146-08C4-4B18-AE3D-CF3935D73D76}" dt="2022-10-12T11:19:57.285" v="2564" actId="1076"/>
        <pc:sldMkLst>
          <pc:docMk/>
          <pc:sldMk cId="1426563089" sldId="257"/>
        </pc:sldMkLst>
        <pc:spChg chg="del">
          <ac:chgData name="Jennifer Robbins" userId="98a87f4c-36eb-4b89-8852-e9d8c16a00ce" providerId="ADAL" clId="{6CAD1146-08C4-4B18-AE3D-CF3935D73D76}" dt="2022-10-12T06:10:24.131" v="54" actId="478"/>
          <ac:spMkLst>
            <pc:docMk/>
            <pc:sldMk cId="1426563089" sldId="257"/>
            <ac:spMk id="2" creationId="{F3A4630E-1A66-4D79-BFD7-0CE7F9C8EB43}"/>
          </ac:spMkLst>
        </pc:spChg>
        <pc:spChg chg="del">
          <ac:chgData name="Jennifer Robbins" userId="98a87f4c-36eb-4b89-8852-e9d8c16a00ce" providerId="ADAL" clId="{6CAD1146-08C4-4B18-AE3D-CF3935D73D76}" dt="2022-10-12T06:10:25.219" v="55" actId="478"/>
          <ac:spMkLst>
            <pc:docMk/>
            <pc:sldMk cId="1426563089" sldId="257"/>
            <ac:spMk id="3" creationId="{09B7E644-A4B5-4E43-9B05-08C1B34624CE}"/>
          </ac:spMkLst>
        </pc:spChg>
        <pc:spChg chg="add del mod">
          <ac:chgData name="Jennifer Robbins" userId="98a87f4c-36eb-4b89-8852-e9d8c16a00ce" providerId="ADAL" clId="{6CAD1146-08C4-4B18-AE3D-CF3935D73D76}" dt="2022-10-12T11:19:57.285" v="2564" actId="1076"/>
          <ac:spMkLst>
            <pc:docMk/>
            <pc:sldMk cId="1426563089" sldId="257"/>
            <ac:spMk id="4" creationId="{B4AA2F86-B1AD-40EF-8F53-076B84FEDCC5}"/>
          </ac:spMkLst>
        </pc:spChg>
        <pc:spChg chg="add del mod">
          <ac:chgData name="Jennifer Robbins" userId="98a87f4c-36eb-4b89-8852-e9d8c16a00ce" providerId="ADAL" clId="{6CAD1146-08C4-4B18-AE3D-CF3935D73D76}" dt="2022-10-12T06:14:35.105" v="159" actId="478"/>
          <ac:spMkLst>
            <pc:docMk/>
            <pc:sldMk cId="1426563089" sldId="257"/>
            <ac:spMk id="5" creationId="{E7132683-F20D-40E3-ADB8-AE0F10A4C733}"/>
          </ac:spMkLst>
        </pc:spChg>
        <pc:spChg chg="add mod">
          <ac:chgData name="Jennifer Robbins" userId="98a87f4c-36eb-4b89-8852-e9d8c16a00ce" providerId="ADAL" clId="{6CAD1146-08C4-4B18-AE3D-CF3935D73D76}" dt="2022-10-12T11:19:57.285" v="2564" actId="1076"/>
          <ac:spMkLst>
            <pc:docMk/>
            <pc:sldMk cId="1426563089" sldId="257"/>
            <ac:spMk id="6" creationId="{16E80DB0-B272-45E1-BF58-EE84168A93BB}"/>
          </ac:spMkLst>
        </pc:spChg>
        <pc:spChg chg="add del mod">
          <ac:chgData name="Jennifer Robbins" userId="98a87f4c-36eb-4b89-8852-e9d8c16a00ce" providerId="ADAL" clId="{6CAD1146-08C4-4B18-AE3D-CF3935D73D76}" dt="2022-10-12T06:12:00.631" v="109" actId="478"/>
          <ac:spMkLst>
            <pc:docMk/>
            <pc:sldMk cId="1426563089" sldId="257"/>
            <ac:spMk id="7" creationId="{FBE06DE4-CDCC-4D2F-B2B8-611C27137D63}"/>
          </ac:spMkLst>
        </pc:spChg>
        <pc:spChg chg="add del mod">
          <ac:chgData name="Jennifer Robbins" userId="98a87f4c-36eb-4b89-8852-e9d8c16a00ce" providerId="ADAL" clId="{6CAD1146-08C4-4B18-AE3D-CF3935D73D76}" dt="2022-10-12T06:12:13.350" v="116" actId="478"/>
          <ac:spMkLst>
            <pc:docMk/>
            <pc:sldMk cId="1426563089" sldId="257"/>
            <ac:spMk id="8" creationId="{A9615C21-9DA9-45A5-A5F9-80C86EC1C3C8}"/>
          </ac:spMkLst>
        </pc:spChg>
        <pc:spChg chg="add mod">
          <ac:chgData name="Jennifer Robbins" userId="98a87f4c-36eb-4b89-8852-e9d8c16a00ce" providerId="ADAL" clId="{6CAD1146-08C4-4B18-AE3D-CF3935D73D76}" dt="2022-10-12T11:19:57.285" v="2564" actId="1076"/>
          <ac:spMkLst>
            <pc:docMk/>
            <pc:sldMk cId="1426563089" sldId="257"/>
            <ac:spMk id="9" creationId="{36C69848-DAFF-4756-A71E-35C0FAEC41BC}"/>
          </ac:spMkLst>
        </pc:spChg>
        <pc:spChg chg="add del mod">
          <ac:chgData name="Jennifer Robbins" userId="98a87f4c-36eb-4b89-8852-e9d8c16a00ce" providerId="ADAL" clId="{6CAD1146-08C4-4B18-AE3D-CF3935D73D76}" dt="2022-10-12T06:12:57.702" v="132" actId="478"/>
          <ac:spMkLst>
            <pc:docMk/>
            <pc:sldMk cId="1426563089" sldId="257"/>
            <ac:spMk id="10" creationId="{FFFAED9F-4752-4398-926B-B5A8C48407D4}"/>
          </ac:spMkLst>
        </pc:spChg>
        <pc:spChg chg="add del mod">
          <ac:chgData name="Jennifer Robbins" userId="98a87f4c-36eb-4b89-8852-e9d8c16a00ce" providerId="ADAL" clId="{6CAD1146-08C4-4B18-AE3D-CF3935D73D76}" dt="2022-10-12T06:13:16.385" v="137" actId="478"/>
          <ac:spMkLst>
            <pc:docMk/>
            <pc:sldMk cId="1426563089" sldId="257"/>
            <ac:spMk id="11" creationId="{B17E6D8F-BB5D-4AEE-9987-6B4715F65E77}"/>
          </ac:spMkLst>
        </pc:spChg>
        <pc:spChg chg="add del mod">
          <ac:chgData name="Jennifer Robbins" userId="98a87f4c-36eb-4b89-8852-e9d8c16a00ce" providerId="ADAL" clId="{6CAD1146-08C4-4B18-AE3D-CF3935D73D76}" dt="2022-10-12T06:13:42.386" v="142" actId="478"/>
          <ac:spMkLst>
            <pc:docMk/>
            <pc:sldMk cId="1426563089" sldId="257"/>
            <ac:spMk id="14" creationId="{4E421394-725B-44EC-AFE3-F9D8989C011B}"/>
          </ac:spMkLst>
        </pc:spChg>
        <pc:spChg chg="add del mod">
          <ac:chgData name="Jennifer Robbins" userId="98a87f4c-36eb-4b89-8852-e9d8c16a00ce" providerId="ADAL" clId="{6CAD1146-08C4-4B18-AE3D-CF3935D73D76}" dt="2022-10-12T06:14:19.543" v="154" actId="478"/>
          <ac:spMkLst>
            <pc:docMk/>
            <pc:sldMk cId="1426563089" sldId="257"/>
            <ac:spMk id="15" creationId="{DD668F9D-6969-45C1-9D7F-F2A1A21CF9BF}"/>
          </ac:spMkLst>
        </pc:spChg>
        <pc:spChg chg="add del mod">
          <ac:chgData name="Jennifer Robbins" userId="98a87f4c-36eb-4b89-8852-e9d8c16a00ce" providerId="ADAL" clId="{6CAD1146-08C4-4B18-AE3D-CF3935D73D76}" dt="2022-10-12T06:17:02.325" v="223" actId="478"/>
          <ac:spMkLst>
            <pc:docMk/>
            <pc:sldMk cId="1426563089" sldId="257"/>
            <ac:spMk id="16" creationId="{D5F18104-7F83-433F-A140-9964BA69128F}"/>
          </ac:spMkLst>
        </pc:spChg>
        <pc:spChg chg="add del mod">
          <ac:chgData name="Jennifer Robbins" userId="98a87f4c-36eb-4b89-8852-e9d8c16a00ce" providerId="ADAL" clId="{6CAD1146-08C4-4B18-AE3D-CF3935D73D76}" dt="2022-10-12T06:17:00.901" v="222" actId="478"/>
          <ac:spMkLst>
            <pc:docMk/>
            <pc:sldMk cId="1426563089" sldId="257"/>
            <ac:spMk id="17" creationId="{DAB882F7-1B74-45D7-8B20-53A1AE7FCCBA}"/>
          </ac:spMkLst>
        </pc:spChg>
        <pc:spChg chg="add del mod">
          <ac:chgData name="Jennifer Robbins" userId="98a87f4c-36eb-4b89-8852-e9d8c16a00ce" providerId="ADAL" clId="{6CAD1146-08C4-4B18-AE3D-CF3935D73D76}" dt="2022-10-12T06:17:03.133" v="224" actId="478"/>
          <ac:spMkLst>
            <pc:docMk/>
            <pc:sldMk cId="1426563089" sldId="257"/>
            <ac:spMk id="18" creationId="{5419053C-FB91-4FC6-A810-3F43C152168C}"/>
          </ac:spMkLst>
        </pc:spChg>
        <pc:spChg chg="add del">
          <ac:chgData name="Jennifer Robbins" userId="98a87f4c-36eb-4b89-8852-e9d8c16a00ce" providerId="ADAL" clId="{6CAD1146-08C4-4B18-AE3D-CF3935D73D76}" dt="2022-10-12T06:17:32.003" v="235" actId="478"/>
          <ac:spMkLst>
            <pc:docMk/>
            <pc:sldMk cId="1426563089" sldId="257"/>
            <ac:spMk id="19" creationId="{A3EDE7F7-DF28-4DBB-B136-4ABB4D4B40A4}"/>
          </ac:spMkLst>
        </pc:spChg>
        <pc:spChg chg="add mod">
          <ac:chgData name="Jennifer Robbins" userId="98a87f4c-36eb-4b89-8852-e9d8c16a00ce" providerId="ADAL" clId="{6CAD1146-08C4-4B18-AE3D-CF3935D73D76}" dt="2022-10-12T11:19:57.285" v="2564" actId="1076"/>
          <ac:spMkLst>
            <pc:docMk/>
            <pc:sldMk cId="1426563089" sldId="257"/>
            <ac:spMk id="20" creationId="{11DA9677-1CA6-4F6A-A062-550C30179571}"/>
          </ac:spMkLst>
        </pc:spChg>
        <pc:spChg chg="add mod">
          <ac:chgData name="Jennifer Robbins" userId="98a87f4c-36eb-4b89-8852-e9d8c16a00ce" providerId="ADAL" clId="{6CAD1146-08C4-4B18-AE3D-CF3935D73D76}" dt="2022-10-12T11:19:57.285" v="2564" actId="1076"/>
          <ac:spMkLst>
            <pc:docMk/>
            <pc:sldMk cId="1426563089" sldId="257"/>
            <ac:spMk id="21" creationId="{BCFD6BF9-CB55-4EF1-8DCF-E9BDCB060291}"/>
          </ac:spMkLst>
        </pc:spChg>
        <pc:cxnChg chg="add del">
          <ac:chgData name="Jennifer Robbins" userId="98a87f4c-36eb-4b89-8852-e9d8c16a00ce" providerId="ADAL" clId="{6CAD1146-08C4-4B18-AE3D-CF3935D73D76}" dt="2022-10-12T06:13:25.039" v="139" actId="478"/>
          <ac:cxnSpMkLst>
            <pc:docMk/>
            <pc:sldMk cId="1426563089" sldId="257"/>
            <ac:cxnSpMk id="13" creationId="{69884876-FAFB-4125-97BE-7473874D989E}"/>
          </ac:cxnSpMkLst>
        </pc:cxnChg>
      </pc:sldChg>
      <pc:sldChg chg="del">
        <pc:chgData name="Jennifer Robbins" userId="98a87f4c-36eb-4b89-8852-e9d8c16a00ce" providerId="ADAL" clId="{6CAD1146-08C4-4B18-AE3D-CF3935D73D76}" dt="2022-10-12T06:09:42.063" v="0" actId="47"/>
        <pc:sldMkLst>
          <pc:docMk/>
          <pc:sldMk cId="3150343731" sldId="257"/>
        </pc:sldMkLst>
      </pc:sldChg>
      <pc:sldChg chg="modSp new mod">
        <pc:chgData name="Jennifer Robbins" userId="98a87f4c-36eb-4b89-8852-e9d8c16a00ce" providerId="ADAL" clId="{6CAD1146-08C4-4B18-AE3D-CF3935D73D76}" dt="2022-10-12T06:29:36.283" v="648" actId="113"/>
        <pc:sldMkLst>
          <pc:docMk/>
          <pc:sldMk cId="2282108771" sldId="258"/>
        </pc:sldMkLst>
        <pc:spChg chg="mod">
          <ac:chgData name="Jennifer Robbins" userId="98a87f4c-36eb-4b89-8852-e9d8c16a00ce" providerId="ADAL" clId="{6CAD1146-08C4-4B18-AE3D-CF3935D73D76}" dt="2022-10-12T06:21:22.127" v="446" actId="115"/>
          <ac:spMkLst>
            <pc:docMk/>
            <pc:sldMk cId="2282108771" sldId="258"/>
            <ac:spMk id="2" creationId="{46ABFDD5-39F6-454F-B7FB-0C21F3AFDFE2}"/>
          </ac:spMkLst>
        </pc:spChg>
        <pc:spChg chg="mod">
          <ac:chgData name="Jennifer Robbins" userId="98a87f4c-36eb-4b89-8852-e9d8c16a00ce" providerId="ADAL" clId="{6CAD1146-08C4-4B18-AE3D-CF3935D73D76}" dt="2022-10-12T06:29:36.283" v="648" actId="113"/>
          <ac:spMkLst>
            <pc:docMk/>
            <pc:sldMk cId="2282108771" sldId="258"/>
            <ac:spMk id="3" creationId="{D7778765-2FB7-410E-B394-8D80B68CE382}"/>
          </ac:spMkLst>
        </pc:spChg>
      </pc:sldChg>
      <pc:sldChg chg="modSp add mod">
        <pc:chgData name="Jennifer Robbins" userId="98a87f4c-36eb-4b89-8852-e9d8c16a00ce" providerId="ADAL" clId="{6CAD1146-08C4-4B18-AE3D-CF3935D73D76}" dt="2022-10-12T06:29:50.797" v="652" actId="207"/>
        <pc:sldMkLst>
          <pc:docMk/>
          <pc:sldMk cId="1727415201" sldId="259"/>
        </pc:sldMkLst>
        <pc:spChg chg="mod">
          <ac:chgData name="Jennifer Robbins" userId="98a87f4c-36eb-4b89-8852-e9d8c16a00ce" providerId="ADAL" clId="{6CAD1146-08C4-4B18-AE3D-CF3935D73D76}" dt="2022-10-12T06:22:15.958" v="454" actId="20577"/>
          <ac:spMkLst>
            <pc:docMk/>
            <pc:sldMk cId="1727415201" sldId="259"/>
            <ac:spMk id="2" creationId="{46ABFDD5-39F6-454F-B7FB-0C21F3AFDFE2}"/>
          </ac:spMkLst>
        </pc:spChg>
        <pc:spChg chg="mod">
          <ac:chgData name="Jennifer Robbins" userId="98a87f4c-36eb-4b89-8852-e9d8c16a00ce" providerId="ADAL" clId="{6CAD1146-08C4-4B18-AE3D-CF3935D73D76}" dt="2022-10-12T06:29:50.797" v="652" actId="207"/>
          <ac:spMkLst>
            <pc:docMk/>
            <pc:sldMk cId="1727415201" sldId="259"/>
            <ac:spMk id="3" creationId="{D7778765-2FB7-410E-B394-8D80B68CE382}"/>
          </ac:spMkLst>
        </pc:spChg>
      </pc:sldChg>
      <pc:sldChg chg="modSp add mod">
        <pc:chgData name="Jennifer Robbins" userId="98a87f4c-36eb-4b89-8852-e9d8c16a00ce" providerId="ADAL" clId="{6CAD1146-08C4-4B18-AE3D-CF3935D73D76}" dt="2022-10-12T06:29:56.696" v="654" actId="113"/>
        <pc:sldMkLst>
          <pc:docMk/>
          <pc:sldMk cId="553520011" sldId="260"/>
        </pc:sldMkLst>
        <pc:spChg chg="mod">
          <ac:chgData name="Jennifer Robbins" userId="98a87f4c-36eb-4b89-8852-e9d8c16a00ce" providerId="ADAL" clId="{6CAD1146-08C4-4B18-AE3D-CF3935D73D76}" dt="2022-10-12T06:24:39.782" v="581" actId="20577"/>
          <ac:spMkLst>
            <pc:docMk/>
            <pc:sldMk cId="553520011" sldId="260"/>
            <ac:spMk id="2" creationId="{46ABFDD5-39F6-454F-B7FB-0C21F3AFDFE2}"/>
          </ac:spMkLst>
        </pc:spChg>
        <pc:spChg chg="mod">
          <ac:chgData name="Jennifer Robbins" userId="98a87f4c-36eb-4b89-8852-e9d8c16a00ce" providerId="ADAL" clId="{6CAD1146-08C4-4B18-AE3D-CF3935D73D76}" dt="2022-10-12T06:29:56.696" v="654" actId="113"/>
          <ac:spMkLst>
            <pc:docMk/>
            <pc:sldMk cId="553520011" sldId="260"/>
            <ac:spMk id="3" creationId="{D7778765-2FB7-410E-B394-8D80B68CE382}"/>
          </ac:spMkLst>
        </pc:spChg>
      </pc:sldChg>
      <pc:sldChg chg="del">
        <pc:chgData name="Jennifer Robbins" userId="98a87f4c-36eb-4b89-8852-e9d8c16a00ce" providerId="ADAL" clId="{6CAD1146-08C4-4B18-AE3D-CF3935D73D76}" dt="2022-10-12T06:09:43.112" v="2" actId="47"/>
        <pc:sldMkLst>
          <pc:docMk/>
          <pc:sldMk cId="2328308006" sldId="260"/>
        </pc:sldMkLst>
      </pc:sldChg>
      <pc:sldChg chg="addSp delSp modSp new mod modNotesTx">
        <pc:chgData name="Jennifer Robbins" userId="98a87f4c-36eb-4b89-8852-e9d8c16a00ce" providerId="ADAL" clId="{6CAD1146-08C4-4B18-AE3D-CF3935D73D76}" dt="2022-10-12T09:20:59.891" v="1625" actId="20577"/>
        <pc:sldMkLst>
          <pc:docMk/>
          <pc:sldMk cId="1470694364" sldId="261"/>
        </pc:sldMkLst>
        <pc:spChg chg="del">
          <ac:chgData name="Jennifer Robbins" userId="98a87f4c-36eb-4b89-8852-e9d8c16a00ce" providerId="ADAL" clId="{6CAD1146-08C4-4B18-AE3D-CF3935D73D76}" dt="2022-10-12T09:14:35.797" v="1270" actId="478"/>
          <ac:spMkLst>
            <pc:docMk/>
            <pc:sldMk cId="1470694364" sldId="261"/>
            <ac:spMk id="2" creationId="{CF9E85AD-F460-4ADB-9AF7-D1FA99276E2B}"/>
          </ac:spMkLst>
        </pc:spChg>
        <pc:spChg chg="mod">
          <ac:chgData name="Jennifer Robbins" userId="98a87f4c-36eb-4b89-8852-e9d8c16a00ce" providerId="ADAL" clId="{6CAD1146-08C4-4B18-AE3D-CF3935D73D76}" dt="2022-10-12T09:18:28.884" v="1535" actId="20577"/>
          <ac:spMkLst>
            <pc:docMk/>
            <pc:sldMk cId="1470694364" sldId="261"/>
            <ac:spMk id="3" creationId="{18EF2D1D-7D6D-4954-AE2F-E6BE584C2076}"/>
          </ac:spMkLst>
        </pc:spChg>
        <pc:spChg chg="add mod">
          <ac:chgData name="Jennifer Robbins" userId="98a87f4c-36eb-4b89-8852-e9d8c16a00ce" providerId="ADAL" clId="{6CAD1146-08C4-4B18-AE3D-CF3935D73D76}" dt="2022-10-12T09:18:34.554" v="1538" actId="1076"/>
          <ac:spMkLst>
            <pc:docMk/>
            <pc:sldMk cId="1470694364" sldId="261"/>
            <ac:spMk id="4" creationId="{69D1F967-ACCD-4727-85DC-C5EBE7A8B406}"/>
          </ac:spMkLst>
        </pc:spChg>
      </pc:sldChg>
      <pc:sldChg chg="modSp add del mod">
        <pc:chgData name="Jennifer Robbins" userId="98a87f4c-36eb-4b89-8852-e9d8c16a00ce" providerId="ADAL" clId="{6CAD1146-08C4-4B18-AE3D-CF3935D73D76}" dt="2022-10-12T09:27:26.248" v="1843" actId="47"/>
        <pc:sldMkLst>
          <pc:docMk/>
          <pc:sldMk cId="2710121363" sldId="262"/>
        </pc:sldMkLst>
        <pc:spChg chg="mod">
          <ac:chgData name="Jennifer Robbins" userId="98a87f4c-36eb-4b89-8852-e9d8c16a00ce" providerId="ADAL" clId="{6CAD1146-08C4-4B18-AE3D-CF3935D73D76}" dt="2022-10-12T06:38:50.646" v="1269" actId="20577"/>
          <ac:spMkLst>
            <pc:docMk/>
            <pc:sldMk cId="2710121363" sldId="262"/>
            <ac:spMk id="3" creationId="{18EF2D1D-7D6D-4954-AE2F-E6BE584C2076}"/>
          </ac:spMkLst>
        </pc:spChg>
      </pc:sldChg>
      <pc:sldChg chg="modSp add del mod">
        <pc:chgData name="Jennifer Robbins" userId="98a87f4c-36eb-4b89-8852-e9d8c16a00ce" providerId="ADAL" clId="{6CAD1146-08C4-4B18-AE3D-CF3935D73D76}" dt="2022-10-12T09:21:01.781" v="1626" actId="47"/>
        <pc:sldMkLst>
          <pc:docMk/>
          <pc:sldMk cId="1842871358" sldId="263"/>
        </pc:sldMkLst>
        <pc:spChg chg="mod">
          <ac:chgData name="Jennifer Robbins" userId="98a87f4c-36eb-4b89-8852-e9d8c16a00ce" providerId="ADAL" clId="{6CAD1146-08C4-4B18-AE3D-CF3935D73D76}" dt="2022-10-12T06:34:38.648" v="1267" actId="20577"/>
          <ac:spMkLst>
            <pc:docMk/>
            <pc:sldMk cId="1842871358" sldId="263"/>
            <ac:spMk id="3" creationId="{18EF2D1D-7D6D-4954-AE2F-E6BE584C2076}"/>
          </ac:spMkLst>
        </pc:spChg>
      </pc:sldChg>
      <pc:sldChg chg="new del">
        <pc:chgData name="Jennifer Robbins" userId="98a87f4c-36eb-4b89-8852-e9d8c16a00ce" providerId="ADAL" clId="{6CAD1146-08C4-4B18-AE3D-CF3935D73D76}" dt="2022-10-12T15:19:57.713" v="3997" actId="47"/>
        <pc:sldMkLst>
          <pc:docMk/>
          <pc:sldMk cId="118797663" sldId="264"/>
        </pc:sldMkLst>
      </pc:sldChg>
      <pc:sldChg chg="del">
        <pc:chgData name="Jennifer Robbins" userId="98a87f4c-36eb-4b89-8852-e9d8c16a00ce" providerId="ADAL" clId="{6CAD1146-08C4-4B18-AE3D-CF3935D73D76}" dt="2022-10-12T06:09:43.733" v="6" actId="47"/>
        <pc:sldMkLst>
          <pc:docMk/>
          <pc:sldMk cId="3300195559" sldId="265"/>
        </pc:sldMkLst>
      </pc:sldChg>
      <pc:sldChg chg="add del">
        <pc:chgData name="Jennifer Robbins" userId="98a87f4c-36eb-4b89-8852-e9d8c16a00ce" providerId="ADAL" clId="{6CAD1146-08C4-4B18-AE3D-CF3935D73D76}" dt="2022-10-12T09:20:22.170" v="1539" actId="47"/>
        <pc:sldMkLst>
          <pc:docMk/>
          <pc:sldMk cId="3543880130" sldId="265"/>
        </pc:sldMkLst>
      </pc:sldChg>
      <pc:sldChg chg="modSp new mod">
        <pc:chgData name="Jennifer Robbins" userId="98a87f4c-36eb-4b89-8852-e9d8c16a00ce" providerId="ADAL" clId="{6CAD1146-08C4-4B18-AE3D-CF3935D73D76}" dt="2022-10-18T13:52:44.670" v="4464" actId="20577"/>
        <pc:sldMkLst>
          <pc:docMk/>
          <pc:sldMk cId="4108539743" sldId="266"/>
        </pc:sldMkLst>
        <pc:spChg chg="mod">
          <ac:chgData name="Jennifer Robbins" userId="98a87f4c-36eb-4b89-8852-e9d8c16a00ce" providerId="ADAL" clId="{6CAD1146-08C4-4B18-AE3D-CF3935D73D76}" dt="2022-10-12T09:16:30.450" v="1385" actId="1076"/>
          <ac:spMkLst>
            <pc:docMk/>
            <pc:sldMk cId="4108539743" sldId="266"/>
            <ac:spMk id="2" creationId="{04FF5203-6908-4148-A00A-B25CCD6D547F}"/>
          </ac:spMkLst>
        </pc:spChg>
        <pc:spChg chg="mod">
          <ac:chgData name="Jennifer Robbins" userId="98a87f4c-36eb-4b89-8852-e9d8c16a00ce" providerId="ADAL" clId="{6CAD1146-08C4-4B18-AE3D-CF3935D73D76}" dt="2022-10-18T13:52:44.670" v="4464" actId="20577"/>
          <ac:spMkLst>
            <pc:docMk/>
            <pc:sldMk cId="4108539743" sldId="266"/>
            <ac:spMk id="3" creationId="{E823E195-6AE2-42E8-A49F-C8E81C3AFF87}"/>
          </ac:spMkLst>
        </pc:spChg>
      </pc:sldChg>
      <pc:sldChg chg="modSp add mod">
        <pc:chgData name="Jennifer Robbins" userId="98a87f4c-36eb-4b89-8852-e9d8c16a00ce" providerId="ADAL" clId="{6CAD1146-08C4-4B18-AE3D-CF3935D73D76}" dt="2022-10-12T09:26:55.715" v="1842" actId="113"/>
        <pc:sldMkLst>
          <pc:docMk/>
          <pc:sldMk cId="1102600344" sldId="267"/>
        </pc:sldMkLst>
        <pc:spChg chg="mod">
          <ac:chgData name="Jennifer Robbins" userId="98a87f4c-36eb-4b89-8852-e9d8c16a00ce" providerId="ADAL" clId="{6CAD1146-08C4-4B18-AE3D-CF3935D73D76}" dt="2022-10-12T09:26:55.715" v="1842" actId="113"/>
          <ac:spMkLst>
            <pc:docMk/>
            <pc:sldMk cId="1102600344" sldId="267"/>
            <ac:spMk id="3" creationId="{18EF2D1D-7D6D-4954-AE2F-E6BE584C2076}"/>
          </ac:spMkLst>
        </pc:spChg>
        <pc:spChg chg="mod">
          <ac:chgData name="Jennifer Robbins" userId="98a87f4c-36eb-4b89-8852-e9d8c16a00ce" providerId="ADAL" clId="{6CAD1146-08C4-4B18-AE3D-CF3935D73D76}" dt="2022-10-12T09:21:11.389" v="1640" actId="20577"/>
          <ac:spMkLst>
            <pc:docMk/>
            <pc:sldMk cId="1102600344" sldId="267"/>
            <ac:spMk id="4" creationId="{69D1F967-ACCD-4727-85DC-C5EBE7A8B406}"/>
          </ac:spMkLst>
        </pc:spChg>
      </pc:sldChg>
      <pc:sldChg chg="addSp delSp modSp add del mod ord">
        <pc:chgData name="Jennifer Robbins" userId="98a87f4c-36eb-4b89-8852-e9d8c16a00ce" providerId="ADAL" clId="{6CAD1146-08C4-4B18-AE3D-CF3935D73D76}" dt="2022-10-13T10:39:56.199" v="4452" actId="47"/>
        <pc:sldMkLst>
          <pc:docMk/>
          <pc:sldMk cId="593080292" sldId="268"/>
        </pc:sldMkLst>
        <pc:spChg chg="add mod">
          <ac:chgData name="Jennifer Robbins" userId="98a87f4c-36eb-4b89-8852-e9d8c16a00ce" providerId="ADAL" clId="{6CAD1146-08C4-4B18-AE3D-CF3935D73D76}" dt="2022-10-12T13:32:46.987" v="3961" actId="20577"/>
          <ac:spMkLst>
            <pc:docMk/>
            <pc:sldMk cId="593080292" sldId="268"/>
            <ac:spMk id="2" creationId="{A7BCE456-195E-4FCB-A0DD-7EB368779E72}"/>
          </ac:spMkLst>
        </pc:spChg>
        <pc:spChg chg="del mod">
          <ac:chgData name="Jennifer Robbins" userId="98a87f4c-36eb-4b89-8852-e9d8c16a00ce" providerId="ADAL" clId="{6CAD1146-08C4-4B18-AE3D-CF3935D73D76}" dt="2022-10-12T09:52:58.601" v="2368" actId="478"/>
          <ac:spMkLst>
            <pc:docMk/>
            <pc:sldMk cId="593080292" sldId="268"/>
            <ac:spMk id="3" creationId="{18EF2D1D-7D6D-4954-AE2F-E6BE584C2076}"/>
          </ac:spMkLst>
        </pc:spChg>
        <pc:spChg chg="mod">
          <ac:chgData name="Jennifer Robbins" userId="98a87f4c-36eb-4b89-8852-e9d8c16a00ce" providerId="ADAL" clId="{6CAD1146-08C4-4B18-AE3D-CF3935D73D76}" dt="2022-10-12T09:46:48.431" v="2038" actId="20577"/>
          <ac:spMkLst>
            <pc:docMk/>
            <pc:sldMk cId="593080292" sldId="268"/>
            <ac:spMk id="4" creationId="{69D1F967-ACCD-4727-85DC-C5EBE7A8B406}"/>
          </ac:spMkLst>
        </pc:spChg>
      </pc:sldChg>
      <pc:sldChg chg="del">
        <pc:chgData name="Jennifer Robbins" userId="98a87f4c-36eb-4b89-8852-e9d8c16a00ce" providerId="ADAL" clId="{6CAD1146-08C4-4B18-AE3D-CF3935D73D76}" dt="2022-10-12T06:09:44.865" v="9" actId="47"/>
        <pc:sldMkLst>
          <pc:docMk/>
          <pc:sldMk cId="484287229" sldId="269"/>
        </pc:sldMkLst>
      </pc:sldChg>
      <pc:sldChg chg="modSp add mod ord">
        <pc:chgData name="Jennifer Robbins" userId="98a87f4c-36eb-4b89-8852-e9d8c16a00ce" providerId="ADAL" clId="{6CAD1146-08C4-4B18-AE3D-CF3935D73D76}" dt="2022-10-12T09:56:17.608" v="2490"/>
        <pc:sldMkLst>
          <pc:docMk/>
          <pc:sldMk cId="4040411260" sldId="269"/>
        </pc:sldMkLst>
        <pc:spChg chg="mod">
          <ac:chgData name="Jennifer Robbins" userId="98a87f4c-36eb-4b89-8852-e9d8c16a00ce" providerId="ADAL" clId="{6CAD1146-08C4-4B18-AE3D-CF3935D73D76}" dt="2022-10-12T09:47:11.686" v="2116" actId="20577"/>
          <ac:spMkLst>
            <pc:docMk/>
            <pc:sldMk cId="4040411260" sldId="269"/>
            <ac:spMk id="3" creationId="{18EF2D1D-7D6D-4954-AE2F-E6BE584C2076}"/>
          </ac:spMkLst>
        </pc:spChg>
        <pc:spChg chg="mod">
          <ac:chgData name="Jennifer Robbins" userId="98a87f4c-36eb-4b89-8852-e9d8c16a00ce" providerId="ADAL" clId="{6CAD1146-08C4-4B18-AE3D-CF3935D73D76}" dt="2022-10-12T09:46:58.594" v="2060" actId="20577"/>
          <ac:spMkLst>
            <pc:docMk/>
            <pc:sldMk cId="4040411260" sldId="269"/>
            <ac:spMk id="4" creationId="{69D1F967-ACCD-4727-85DC-C5EBE7A8B406}"/>
          </ac:spMkLst>
        </pc:spChg>
      </pc:sldChg>
      <pc:sldChg chg="addSp delSp modSp add mod">
        <pc:chgData name="Jennifer Robbins" userId="98a87f4c-36eb-4b89-8852-e9d8c16a00ce" providerId="ADAL" clId="{6CAD1146-08C4-4B18-AE3D-CF3935D73D76}" dt="2022-10-12T13:23:44.338" v="3958" actId="1076"/>
        <pc:sldMkLst>
          <pc:docMk/>
          <pc:sldMk cId="993156623" sldId="270"/>
        </pc:sldMkLst>
        <pc:spChg chg="del">
          <ac:chgData name="Jennifer Robbins" userId="98a87f4c-36eb-4b89-8852-e9d8c16a00ce" providerId="ADAL" clId="{6CAD1146-08C4-4B18-AE3D-CF3935D73D76}" dt="2022-10-12T09:47:32.783" v="2143" actId="478"/>
          <ac:spMkLst>
            <pc:docMk/>
            <pc:sldMk cId="993156623" sldId="270"/>
            <ac:spMk id="3" creationId="{18EF2D1D-7D6D-4954-AE2F-E6BE584C2076}"/>
          </ac:spMkLst>
        </pc:spChg>
        <pc:spChg chg="mod">
          <ac:chgData name="Jennifer Robbins" userId="98a87f4c-36eb-4b89-8852-e9d8c16a00ce" providerId="ADAL" clId="{6CAD1146-08C4-4B18-AE3D-CF3935D73D76}" dt="2022-10-12T13:16:23.020" v="3758" actId="20577"/>
          <ac:spMkLst>
            <pc:docMk/>
            <pc:sldMk cId="993156623" sldId="270"/>
            <ac:spMk id="4" creationId="{69D1F967-ACCD-4727-85DC-C5EBE7A8B406}"/>
          </ac:spMkLst>
        </pc:spChg>
        <pc:graphicFrameChg chg="add del">
          <ac:chgData name="Jennifer Robbins" userId="98a87f4c-36eb-4b89-8852-e9d8c16a00ce" providerId="ADAL" clId="{6CAD1146-08C4-4B18-AE3D-CF3935D73D76}" dt="2022-10-12T09:47:47.823" v="2147" actId="3680"/>
          <ac:graphicFrameMkLst>
            <pc:docMk/>
            <pc:sldMk cId="993156623" sldId="270"/>
            <ac:graphicFrameMk id="2" creationId="{A7EC887F-8ECC-4F1A-961B-E1EAAD0D438A}"/>
          </ac:graphicFrameMkLst>
        </pc:graphicFrameChg>
        <pc:graphicFrameChg chg="add mod modGraphic">
          <ac:chgData name="Jennifer Robbins" userId="98a87f4c-36eb-4b89-8852-e9d8c16a00ce" providerId="ADAL" clId="{6CAD1146-08C4-4B18-AE3D-CF3935D73D76}" dt="2022-10-12T13:23:44.338" v="3958" actId="1076"/>
          <ac:graphicFrameMkLst>
            <pc:docMk/>
            <pc:sldMk cId="993156623" sldId="270"/>
            <ac:graphicFrameMk id="5" creationId="{87EBBCEF-DD4D-44CD-A2A0-58146014BBBC}"/>
          </ac:graphicFrameMkLst>
        </pc:graphicFrameChg>
      </pc:sldChg>
      <pc:sldChg chg="del">
        <pc:chgData name="Jennifer Robbins" userId="98a87f4c-36eb-4b89-8852-e9d8c16a00ce" providerId="ADAL" clId="{6CAD1146-08C4-4B18-AE3D-CF3935D73D76}" dt="2022-10-12T06:09:43.399" v="4" actId="47"/>
        <pc:sldMkLst>
          <pc:docMk/>
          <pc:sldMk cId="1366180423" sldId="270"/>
        </pc:sldMkLst>
      </pc:sldChg>
      <pc:sldChg chg="addSp delSp modSp add mod ord">
        <pc:chgData name="Jennifer Robbins" userId="98a87f4c-36eb-4b89-8852-e9d8c16a00ce" providerId="ADAL" clId="{6CAD1146-08C4-4B18-AE3D-CF3935D73D76}" dt="2022-10-12T11:48:37.072" v="3703"/>
        <pc:sldMkLst>
          <pc:docMk/>
          <pc:sldMk cId="3925856713" sldId="271"/>
        </pc:sldMkLst>
        <pc:spChg chg="add del mod">
          <ac:chgData name="Jennifer Robbins" userId="98a87f4c-36eb-4b89-8852-e9d8c16a00ce" providerId="ADAL" clId="{6CAD1146-08C4-4B18-AE3D-CF3935D73D76}" dt="2022-10-12T11:48:25.441" v="3699" actId="478"/>
          <ac:spMkLst>
            <pc:docMk/>
            <pc:sldMk cId="3925856713" sldId="271"/>
            <ac:spMk id="2" creationId="{572F5929-D2F9-4DE8-9E96-5A8D146BCE3B}"/>
          </ac:spMkLst>
        </pc:spChg>
        <pc:spChg chg="mod">
          <ac:chgData name="Jennifer Robbins" userId="98a87f4c-36eb-4b89-8852-e9d8c16a00ce" providerId="ADAL" clId="{6CAD1146-08C4-4B18-AE3D-CF3935D73D76}" dt="2022-10-12T09:56:12.492" v="2488" actId="20577"/>
          <ac:spMkLst>
            <pc:docMk/>
            <pc:sldMk cId="3925856713" sldId="271"/>
            <ac:spMk id="4" creationId="{69D1F967-ACCD-4727-85DC-C5EBE7A8B406}"/>
          </ac:spMkLst>
        </pc:spChg>
      </pc:sldChg>
      <pc:sldChg chg="modSp add del mod">
        <pc:chgData name="Jennifer Robbins" userId="98a87f4c-36eb-4b89-8852-e9d8c16a00ce" providerId="ADAL" clId="{6CAD1146-08C4-4B18-AE3D-CF3935D73D76}" dt="2022-10-13T16:14:44.410" v="4453" actId="47"/>
        <pc:sldMkLst>
          <pc:docMk/>
          <pc:sldMk cId="781396881" sldId="272"/>
        </pc:sldMkLst>
        <pc:spChg chg="mod">
          <ac:chgData name="Jennifer Robbins" userId="98a87f4c-36eb-4b89-8852-e9d8c16a00ce" providerId="ADAL" clId="{6CAD1146-08C4-4B18-AE3D-CF3935D73D76}" dt="2022-10-12T15:20:54.489" v="4028" actId="1076"/>
          <ac:spMkLst>
            <pc:docMk/>
            <pc:sldMk cId="781396881" sldId="272"/>
            <ac:spMk id="4" creationId="{69D1F967-ACCD-4727-85DC-C5EBE7A8B406}"/>
          </ac:spMkLst>
        </pc:spChg>
      </pc:sldChg>
      <pc:sldChg chg="addSp delSp modSp add mod">
        <pc:chgData name="Jennifer Robbins" userId="98a87f4c-36eb-4b89-8852-e9d8c16a00ce" providerId="ADAL" clId="{6CAD1146-08C4-4B18-AE3D-CF3935D73D76}" dt="2022-10-12T11:35:46.698" v="3456" actId="20577"/>
        <pc:sldMkLst>
          <pc:docMk/>
          <pc:sldMk cId="1436579260" sldId="273"/>
        </pc:sldMkLst>
        <pc:spChg chg="add mod">
          <ac:chgData name="Jennifer Robbins" userId="98a87f4c-36eb-4b89-8852-e9d8c16a00ce" providerId="ADAL" clId="{6CAD1146-08C4-4B18-AE3D-CF3935D73D76}" dt="2022-10-12T11:35:46.698" v="3456" actId="20577"/>
          <ac:spMkLst>
            <pc:docMk/>
            <pc:sldMk cId="1436579260" sldId="273"/>
            <ac:spMk id="2" creationId="{A043718D-9BA2-43B0-9F32-2BC4B6A5A33A}"/>
          </ac:spMkLst>
        </pc:spChg>
        <pc:spChg chg="mod">
          <ac:chgData name="Jennifer Robbins" userId="98a87f4c-36eb-4b89-8852-e9d8c16a00ce" providerId="ADAL" clId="{6CAD1146-08C4-4B18-AE3D-CF3935D73D76}" dt="2022-10-12T11:24:38.637" v="2947" actId="1076"/>
          <ac:spMkLst>
            <pc:docMk/>
            <pc:sldMk cId="1436579260" sldId="273"/>
            <ac:spMk id="4" creationId="{69D1F967-ACCD-4727-85DC-C5EBE7A8B406}"/>
          </ac:spMkLst>
        </pc:spChg>
        <pc:graphicFrameChg chg="del">
          <ac:chgData name="Jennifer Robbins" userId="98a87f4c-36eb-4b89-8852-e9d8c16a00ce" providerId="ADAL" clId="{6CAD1146-08C4-4B18-AE3D-CF3935D73D76}" dt="2022-10-12T10:00:48.446" v="2509" actId="478"/>
          <ac:graphicFrameMkLst>
            <pc:docMk/>
            <pc:sldMk cId="1436579260" sldId="273"/>
            <ac:graphicFrameMk id="5" creationId="{87EBBCEF-DD4D-44CD-A2A0-58146014BBBC}"/>
          </ac:graphicFrameMkLst>
        </pc:graphicFrameChg>
      </pc:sldChg>
      <pc:sldChg chg="modSp add mod ord">
        <pc:chgData name="Jennifer Robbins" userId="98a87f4c-36eb-4b89-8852-e9d8c16a00ce" providerId="ADAL" clId="{6CAD1146-08C4-4B18-AE3D-CF3935D73D76}" dt="2022-10-13T10:39:35.507" v="4449" actId="20577"/>
        <pc:sldMkLst>
          <pc:docMk/>
          <pc:sldMk cId="221413140" sldId="274"/>
        </pc:sldMkLst>
        <pc:spChg chg="mod">
          <ac:chgData name="Jennifer Robbins" userId="98a87f4c-36eb-4b89-8852-e9d8c16a00ce" providerId="ADAL" clId="{6CAD1146-08C4-4B18-AE3D-CF3935D73D76}" dt="2022-10-13T10:39:32.412" v="4447" actId="20577"/>
          <ac:spMkLst>
            <pc:docMk/>
            <pc:sldMk cId="221413140" sldId="274"/>
            <ac:spMk id="2" creationId="{572F5929-D2F9-4DE8-9E96-5A8D146BCE3B}"/>
          </ac:spMkLst>
        </pc:spChg>
        <pc:spChg chg="mod">
          <ac:chgData name="Jennifer Robbins" userId="98a87f4c-36eb-4b89-8852-e9d8c16a00ce" providerId="ADAL" clId="{6CAD1146-08C4-4B18-AE3D-CF3935D73D76}" dt="2022-10-13T10:39:35.507" v="4449" actId="20577"/>
          <ac:spMkLst>
            <pc:docMk/>
            <pc:sldMk cId="221413140" sldId="274"/>
            <ac:spMk id="4" creationId="{69D1F967-ACCD-4727-85DC-C5EBE7A8B406}"/>
          </ac:spMkLst>
        </pc:spChg>
      </pc:sldChg>
      <pc:sldChg chg="del">
        <pc:chgData name="Jennifer Robbins" userId="98a87f4c-36eb-4b89-8852-e9d8c16a00ce" providerId="ADAL" clId="{6CAD1146-08C4-4B18-AE3D-CF3935D73D76}" dt="2022-10-12T06:09:43.256" v="3" actId="47"/>
        <pc:sldMkLst>
          <pc:docMk/>
          <pc:sldMk cId="2001271689" sldId="274"/>
        </pc:sldMkLst>
      </pc:sldChg>
      <pc:sldChg chg="modSp add del mod">
        <pc:chgData name="Jennifer Robbins" userId="98a87f4c-36eb-4b89-8852-e9d8c16a00ce" providerId="ADAL" clId="{6CAD1146-08C4-4B18-AE3D-CF3935D73D76}" dt="2022-10-13T10:39:52.320" v="4451" actId="47"/>
        <pc:sldMkLst>
          <pc:docMk/>
          <pc:sldMk cId="3765438168" sldId="275"/>
        </pc:sldMkLst>
        <pc:spChg chg="mod">
          <ac:chgData name="Jennifer Robbins" userId="98a87f4c-36eb-4b89-8852-e9d8c16a00ce" providerId="ADAL" clId="{6CAD1146-08C4-4B18-AE3D-CF3935D73D76}" dt="2022-10-12T13:34:17.183" v="3965" actId="20577"/>
          <ac:spMkLst>
            <pc:docMk/>
            <pc:sldMk cId="3765438168" sldId="275"/>
            <ac:spMk id="2" creationId="{A7BCE456-195E-4FCB-A0DD-7EB368779E72}"/>
          </ac:spMkLst>
        </pc:spChg>
      </pc:sldChg>
      <pc:sldChg chg="del">
        <pc:chgData name="Jennifer Robbins" userId="98a87f4c-36eb-4b89-8852-e9d8c16a00ce" providerId="ADAL" clId="{6CAD1146-08C4-4B18-AE3D-CF3935D73D76}" dt="2022-10-12T06:09:43.550" v="5" actId="47"/>
        <pc:sldMkLst>
          <pc:docMk/>
          <pc:sldMk cId="4172711294" sldId="275"/>
        </pc:sldMkLst>
      </pc:sldChg>
      <pc:sldChg chg="addSp delSp modSp add mod">
        <pc:chgData name="Jennifer Robbins" userId="98a87f4c-36eb-4b89-8852-e9d8c16a00ce" providerId="ADAL" clId="{6CAD1146-08C4-4B18-AE3D-CF3935D73D76}" dt="2022-10-13T16:22:15.213" v="4458" actId="20577"/>
        <pc:sldMkLst>
          <pc:docMk/>
          <pc:sldMk cId="2650458451" sldId="276"/>
        </pc:sldMkLst>
        <pc:spChg chg="del">
          <ac:chgData name="Jennifer Robbins" userId="98a87f4c-36eb-4b89-8852-e9d8c16a00ce" providerId="ADAL" clId="{6CAD1146-08C4-4B18-AE3D-CF3935D73D76}" dt="2022-10-12T15:19:27.076" v="3996" actId="478"/>
          <ac:spMkLst>
            <pc:docMk/>
            <pc:sldMk cId="2650458451" sldId="276"/>
            <ac:spMk id="2" creationId="{572F5929-D2F9-4DE8-9E96-5A8D146BCE3B}"/>
          </ac:spMkLst>
        </pc:spChg>
        <pc:spChg chg="add mod">
          <ac:chgData name="Jennifer Robbins" userId="98a87f4c-36eb-4b89-8852-e9d8c16a00ce" providerId="ADAL" clId="{6CAD1146-08C4-4B18-AE3D-CF3935D73D76}" dt="2022-10-13T16:22:15.213" v="4458" actId="20577"/>
          <ac:spMkLst>
            <pc:docMk/>
            <pc:sldMk cId="2650458451" sldId="276"/>
            <ac:spMk id="2" creationId="{8E416EF5-AB67-46AE-90B2-A599382626BD}"/>
          </ac:spMkLst>
        </pc:spChg>
        <pc:spChg chg="mod">
          <ac:chgData name="Jennifer Robbins" userId="98a87f4c-36eb-4b89-8852-e9d8c16a00ce" providerId="ADAL" clId="{6CAD1146-08C4-4B18-AE3D-CF3935D73D76}" dt="2022-10-12T15:19:23.977" v="3995" actId="20577"/>
          <ac:spMkLst>
            <pc:docMk/>
            <pc:sldMk cId="2650458451" sldId="276"/>
            <ac:spMk id="4" creationId="{69D1F967-ACCD-4727-85DC-C5EBE7A8B406}"/>
          </ac:spMkLst>
        </pc:spChg>
      </pc:sldChg>
      <pc:sldChg chg="del">
        <pc:chgData name="Jennifer Robbins" userId="98a87f4c-36eb-4b89-8852-e9d8c16a00ce" providerId="ADAL" clId="{6CAD1146-08C4-4B18-AE3D-CF3935D73D76}" dt="2022-10-12T06:09:43.857" v="7" actId="47"/>
        <pc:sldMkLst>
          <pc:docMk/>
          <pc:sldMk cId="4183515927" sldId="276"/>
        </pc:sldMkLst>
      </pc:sldChg>
      <pc:sldChg chg="addSp delSp modSp new mod">
        <pc:chgData name="Jennifer Robbins" userId="98a87f4c-36eb-4b89-8852-e9d8c16a00ce" providerId="ADAL" clId="{6CAD1146-08C4-4B18-AE3D-CF3935D73D76}" dt="2022-10-13T16:20:52.157" v="4457" actId="12385"/>
        <pc:sldMkLst>
          <pc:docMk/>
          <pc:sldMk cId="2745476338" sldId="277"/>
        </pc:sldMkLst>
        <pc:spChg chg="del">
          <ac:chgData name="Jennifer Robbins" userId="98a87f4c-36eb-4b89-8852-e9d8c16a00ce" providerId="ADAL" clId="{6CAD1146-08C4-4B18-AE3D-CF3935D73D76}" dt="2022-10-12T16:18:29.506" v="4030" actId="478"/>
          <ac:spMkLst>
            <pc:docMk/>
            <pc:sldMk cId="2745476338" sldId="277"/>
            <ac:spMk id="2" creationId="{5C22D168-3CC2-42C8-B6C3-B2FE0506A448}"/>
          </ac:spMkLst>
        </pc:spChg>
        <pc:spChg chg="del">
          <ac:chgData name="Jennifer Robbins" userId="98a87f4c-36eb-4b89-8852-e9d8c16a00ce" providerId="ADAL" clId="{6CAD1146-08C4-4B18-AE3D-CF3935D73D76}" dt="2022-10-12T16:18:31.481" v="4031" actId="478"/>
          <ac:spMkLst>
            <pc:docMk/>
            <pc:sldMk cId="2745476338" sldId="277"/>
            <ac:spMk id="3" creationId="{433FC023-D259-485D-A9B0-7A0CABC4FF28}"/>
          </ac:spMkLst>
        </pc:spChg>
        <pc:graphicFrameChg chg="add mod modGraphic">
          <ac:chgData name="Jennifer Robbins" userId="98a87f4c-36eb-4b89-8852-e9d8c16a00ce" providerId="ADAL" clId="{6CAD1146-08C4-4B18-AE3D-CF3935D73D76}" dt="2022-10-13T16:20:52.157" v="4457" actId="12385"/>
          <ac:graphicFrameMkLst>
            <pc:docMk/>
            <pc:sldMk cId="2745476338" sldId="277"/>
            <ac:graphicFrameMk id="2" creationId="{2663B014-6946-4F65-8479-4FE545E47E08}"/>
          </ac:graphicFrameMkLst>
        </pc:graphicFrameChg>
        <pc:graphicFrameChg chg="add del mod modGraphic">
          <ac:chgData name="Jennifer Robbins" userId="98a87f4c-36eb-4b89-8852-e9d8c16a00ce" providerId="ADAL" clId="{6CAD1146-08C4-4B18-AE3D-CF3935D73D76}" dt="2022-10-13T16:20:44.884" v="4454" actId="478"/>
          <ac:graphicFrameMkLst>
            <pc:docMk/>
            <pc:sldMk cId="2745476338" sldId="277"/>
            <ac:graphicFrameMk id="4" creationId="{14122E25-3CBB-499A-B1FA-7EDA2AB0ECFD}"/>
          </ac:graphicFrameMkLst>
        </pc:graphicFrameChg>
      </pc:sldChg>
      <pc:sldChg chg="del">
        <pc:chgData name="Jennifer Robbins" userId="98a87f4c-36eb-4b89-8852-e9d8c16a00ce" providerId="ADAL" clId="{6CAD1146-08C4-4B18-AE3D-CF3935D73D76}" dt="2022-10-12T06:09:44.256" v="8" actId="47"/>
        <pc:sldMkLst>
          <pc:docMk/>
          <pc:sldMk cId="2598517570" sldId="279"/>
        </pc:sldMkLst>
      </pc:sldChg>
      <pc:sldChg chg="del">
        <pc:chgData name="Jennifer Robbins" userId="98a87f4c-36eb-4b89-8852-e9d8c16a00ce" providerId="ADAL" clId="{6CAD1146-08C4-4B18-AE3D-CF3935D73D76}" dt="2022-10-12T06:09:42.960" v="1" actId="47"/>
        <pc:sldMkLst>
          <pc:docMk/>
          <pc:sldMk cId="3973086301" sldId="280"/>
        </pc:sldMkLst>
      </pc:sldChg>
    </pc:docChg>
  </pc:docChgLst>
  <pc:docChgLst>
    <pc:chgData name="Jennifer Robbins" userId="98a87f4c-36eb-4b89-8852-e9d8c16a00ce" providerId="ADAL" clId="{AFBA5770-4059-46B7-94F8-E86CC1814302}"/>
    <pc:docChg chg="custSel addSld delSld modSld sldOrd">
      <pc:chgData name="Jennifer Robbins" userId="98a87f4c-36eb-4b89-8852-e9d8c16a00ce" providerId="ADAL" clId="{AFBA5770-4059-46B7-94F8-E86CC1814302}" dt="2022-10-16T11:54:23.941" v="1818" actId="1076"/>
      <pc:docMkLst>
        <pc:docMk/>
      </pc:docMkLst>
      <pc:sldChg chg="modSp mod">
        <pc:chgData name="Jennifer Robbins" userId="98a87f4c-36eb-4b89-8852-e9d8c16a00ce" providerId="ADAL" clId="{AFBA5770-4059-46B7-94F8-E86CC1814302}" dt="2022-10-16T11:29:54.088" v="1231" actId="1076"/>
        <pc:sldMkLst>
          <pc:docMk/>
          <pc:sldMk cId="855745991" sldId="256"/>
        </pc:sldMkLst>
        <pc:spChg chg="mod">
          <ac:chgData name="Jennifer Robbins" userId="98a87f4c-36eb-4b89-8852-e9d8c16a00ce" providerId="ADAL" clId="{AFBA5770-4059-46B7-94F8-E86CC1814302}" dt="2022-10-16T11:29:54.088" v="1231" actId="1076"/>
          <ac:spMkLst>
            <pc:docMk/>
            <pc:sldMk cId="855745991" sldId="256"/>
            <ac:spMk id="4" creationId="{59C31161-43C4-4CAB-8F59-02609B245018}"/>
          </ac:spMkLst>
        </pc:spChg>
      </pc:sldChg>
      <pc:sldChg chg="modSp mod">
        <pc:chgData name="Jennifer Robbins" userId="98a87f4c-36eb-4b89-8852-e9d8c16a00ce" providerId="ADAL" clId="{AFBA5770-4059-46B7-94F8-E86CC1814302}" dt="2022-10-16T11:30:51.562" v="1232" actId="1076"/>
        <pc:sldMkLst>
          <pc:docMk/>
          <pc:sldMk cId="553520011" sldId="260"/>
        </pc:sldMkLst>
        <pc:spChg chg="mod">
          <ac:chgData name="Jennifer Robbins" userId="98a87f4c-36eb-4b89-8852-e9d8c16a00ce" providerId="ADAL" clId="{AFBA5770-4059-46B7-94F8-E86CC1814302}" dt="2022-10-16T11:30:51.562" v="1232" actId="1076"/>
          <ac:spMkLst>
            <pc:docMk/>
            <pc:sldMk cId="553520011" sldId="260"/>
            <ac:spMk id="2" creationId="{46ABFDD5-39F6-454F-B7FB-0C21F3AFDFE2}"/>
          </ac:spMkLst>
        </pc:spChg>
      </pc:sldChg>
      <pc:sldChg chg="modSp mod">
        <pc:chgData name="Jennifer Robbins" userId="98a87f4c-36eb-4b89-8852-e9d8c16a00ce" providerId="ADAL" clId="{AFBA5770-4059-46B7-94F8-E86CC1814302}" dt="2022-10-16T11:32:25.112" v="1259" actId="20577"/>
        <pc:sldMkLst>
          <pc:docMk/>
          <pc:sldMk cId="1470694364" sldId="261"/>
        </pc:sldMkLst>
        <pc:spChg chg="mod">
          <ac:chgData name="Jennifer Robbins" userId="98a87f4c-36eb-4b89-8852-e9d8c16a00ce" providerId="ADAL" clId="{AFBA5770-4059-46B7-94F8-E86CC1814302}" dt="2022-10-16T11:32:25.112" v="1259" actId="20577"/>
          <ac:spMkLst>
            <pc:docMk/>
            <pc:sldMk cId="1470694364" sldId="261"/>
            <ac:spMk id="3" creationId="{18EF2D1D-7D6D-4954-AE2F-E6BE584C2076}"/>
          </ac:spMkLst>
        </pc:spChg>
      </pc:sldChg>
      <pc:sldChg chg="del">
        <pc:chgData name="Jennifer Robbins" userId="98a87f4c-36eb-4b89-8852-e9d8c16a00ce" providerId="ADAL" clId="{AFBA5770-4059-46B7-94F8-E86CC1814302}" dt="2022-10-12T14:10:33.725" v="225" actId="47"/>
        <pc:sldMkLst>
          <pc:docMk/>
          <pc:sldMk cId="118797663" sldId="264"/>
        </pc:sldMkLst>
      </pc:sldChg>
      <pc:sldChg chg="modSp mod">
        <pc:chgData name="Jennifer Robbins" userId="98a87f4c-36eb-4b89-8852-e9d8c16a00ce" providerId="ADAL" clId="{AFBA5770-4059-46B7-94F8-E86CC1814302}" dt="2022-10-12T10:12:25.227" v="0" actId="1076"/>
        <pc:sldMkLst>
          <pc:docMk/>
          <pc:sldMk cId="4108539743" sldId="266"/>
        </pc:sldMkLst>
        <pc:spChg chg="mod">
          <ac:chgData name="Jennifer Robbins" userId="98a87f4c-36eb-4b89-8852-e9d8c16a00ce" providerId="ADAL" clId="{AFBA5770-4059-46B7-94F8-E86CC1814302}" dt="2022-10-12T10:12:25.227" v="0" actId="1076"/>
          <ac:spMkLst>
            <pc:docMk/>
            <pc:sldMk cId="4108539743" sldId="266"/>
            <ac:spMk id="2" creationId="{04FF5203-6908-4148-A00A-B25CCD6D547F}"/>
          </ac:spMkLst>
        </pc:spChg>
      </pc:sldChg>
      <pc:sldChg chg="modSp mod">
        <pc:chgData name="Jennifer Robbins" userId="98a87f4c-36eb-4b89-8852-e9d8c16a00ce" providerId="ADAL" clId="{AFBA5770-4059-46B7-94F8-E86CC1814302}" dt="2022-10-16T11:33:54.352" v="1263" actId="113"/>
        <pc:sldMkLst>
          <pc:docMk/>
          <pc:sldMk cId="1102600344" sldId="267"/>
        </pc:sldMkLst>
        <pc:spChg chg="mod">
          <ac:chgData name="Jennifer Robbins" userId="98a87f4c-36eb-4b89-8852-e9d8c16a00ce" providerId="ADAL" clId="{AFBA5770-4059-46B7-94F8-E86CC1814302}" dt="2022-10-16T11:33:54.352" v="1263" actId="113"/>
          <ac:spMkLst>
            <pc:docMk/>
            <pc:sldMk cId="1102600344" sldId="267"/>
            <ac:spMk id="3" creationId="{18EF2D1D-7D6D-4954-AE2F-E6BE584C2076}"/>
          </ac:spMkLst>
        </pc:spChg>
        <pc:spChg chg="mod">
          <ac:chgData name="Jennifer Robbins" userId="98a87f4c-36eb-4b89-8852-e9d8c16a00ce" providerId="ADAL" clId="{AFBA5770-4059-46B7-94F8-E86CC1814302}" dt="2022-10-16T11:33:40.267" v="1261" actId="1076"/>
          <ac:spMkLst>
            <pc:docMk/>
            <pc:sldMk cId="1102600344" sldId="267"/>
            <ac:spMk id="4" creationId="{69D1F967-ACCD-4727-85DC-C5EBE7A8B406}"/>
          </ac:spMkLst>
        </pc:spChg>
      </pc:sldChg>
      <pc:sldChg chg="modSp mod">
        <pc:chgData name="Jennifer Robbins" userId="98a87f4c-36eb-4b89-8852-e9d8c16a00ce" providerId="ADAL" clId="{AFBA5770-4059-46B7-94F8-E86CC1814302}" dt="2022-10-12T13:55:49.359" v="171" actId="20577"/>
        <pc:sldMkLst>
          <pc:docMk/>
          <pc:sldMk cId="593080292" sldId="268"/>
        </pc:sldMkLst>
        <pc:spChg chg="mod">
          <ac:chgData name="Jennifer Robbins" userId="98a87f4c-36eb-4b89-8852-e9d8c16a00ce" providerId="ADAL" clId="{AFBA5770-4059-46B7-94F8-E86CC1814302}" dt="2022-10-12T13:55:49.359" v="171" actId="20577"/>
          <ac:spMkLst>
            <pc:docMk/>
            <pc:sldMk cId="593080292" sldId="268"/>
            <ac:spMk id="2" creationId="{A7BCE456-195E-4FCB-A0DD-7EB368779E72}"/>
          </ac:spMkLst>
        </pc:spChg>
      </pc:sldChg>
      <pc:sldChg chg="del">
        <pc:chgData name="Jennifer Robbins" userId="98a87f4c-36eb-4b89-8852-e9d8c16a00ce" providerId="ADAL" clId="{AFBA5770-4059-46B7-94F8-E86CC1814302}" dt="2022-10-16T08:31:31.102" v="456" actId="47"/>
        <pc:sldMkLst>
          <pc:docMk/>
          <pc:sldMk cId="4040411260" sldId="269"/>
        </pc:sldMkLst>
      </pc:sldChg>
      <pc:sldChg chg="modSp mod ord">
        <pc:chgData name="Jennifer Robbins" userId="98a87f4c-36eb-4b89-8852-e9d8c16a00ce" providerId="ADAL" clId="{AFBA5770-4059-46B7-94F8-E86CC1814302}" dt="2022-10-12T14:16:36.894" v="347" actId="2165"/>
        <pc:sldMkLst>
          <pc:docMk/>
          <pc:sldMk cId="993156623" sldId="270"/>
        </pc:sldMkLst>
        <pc:spChg chg="mod">
          <ac:chgData name="Jennifer Robbins" userId="98a87f4c-36eb-4b89-8852-e9d8c16a00ce" providerId="ADAL" clId="{AFBA5770-4059-46B7-94F8-E86CC1814302}" dt="2022-10-12T14:16:27.107" v="346" actId="20577"/>
          <ac:spMkLst>
            <pc:docMk/>
            <pc:sldMk cId="993156623" sldId="270"/>
            <ac:spMk id="4" creationId="{69D1F967-ACCD-4727-85DC-C5EBE7A8B406}"/>
          </ac:spMkLst>
        </pc:spChg>
        <pc:graphicFrameChg chg="modGraphic">
          <ac:chgData name="Jennifer Robbins" userId="98a87f4c-36eb-4b89-8852-e9d8c16a00ce" providerId="ADAL" clId="{AFBA5770-4059-46B7-94F8-E86CC1814302}" dt="2022-10-12T14:16:36.894" v="347" actId="2165"/>
          <ac:graphicFrameMkLst>
            <pc:docMk/>
            <pc:sldMk cId="993156623" sldId="270"/>
            <ac:graphicFrameMk id="5" creationId="{87EBBCEF-DD4D-44CD-A2A0-58146014BBBC}"/>
          </ac:graphicFrameMkLst>
        </pc:graphicFrameChg>
      </pc:sldChg>
      <pc:sldChg chg="addSp modSp del mod">
        <pc:chgData name="Jennifer Robbins" userId="98a87f4c-36eb-4b89-8852-e9d8c16a00ce" providerId="ADAL" clId="{AFBA5770-4059-46B7-94F8-E86CC1814302}" dt="2022-10-12T14:06:44.851" v="224" actId="47"/>
        <pc:sldMkLst>
          <pc:docMk/>
          <pc:sldMk cId="3925856713" sldId="271"/>
        </pc:sldMkLst>
        <pc:spChg chg="add mod">
          <ac:chgData name="Jennifer Robbins" userId="98a87f4c-36eb-4b89-8852-e9d8c16a00ce" providerId="ADAL" clId="{AFBA5770-4059-46B7-94F8-E86CC1814302}" dt="2022-10-12T13:51:58.952" v="144" actId="20577"/>
          <ac:spMkLst>
            <pc:docMk/>
            <pc:sldMk cId="3925856713" sldId="271"/>
            <ac:spMk id="2" creationId="{35EA158C-F389-4E8B-9AED-006D01031760}"/>
          </ac:spMkLst>
        </pc:spChg>
      </pc:sldChg>
      <pc:sldChg chg="modSp mod">
        <pc:chgData name="Jennifer Robbins" userId="98a87f4c-36eb-4b89-8852-e9d8c16a00ce" providerId="ADAL" clId="{AFBA5770-4059-46B7-94F8-E86CC1814302}" dt="2022-10-16T11:38:45.040" v="1270" actId="20577"/>
        <pc:sldMkLst>
          <pc:docMk/>
          <pc:sldMk cId="1436579260" sldId="273"/>
        </pc:sldMkLst>
        <pc:spChg chg="mod">
          <ac:chgData name="Jennifer Robbins" userId="98a87f4c-36eb-4b89-8852-e9d8c16a00ce" providerId="ADAL" clId="{AFBA5770-4059-46B7-94F8-E86CC1814302}" dt="2022-10-16T11:38:45.040" v="1270" actId="20577"/>
          <ac:spMkLst>
            <pc:docMk/>
            <pc:sldMk cId="1436579260" sldId="273"/>
            <ac:spMk id="2" creationId="{A043718D-9BA2-43B0-9F32-2BC4B6A5A33A}"/>
          </ac:spMkLst>
        </pc:spChg>
      </pc:sldChg>
      <pc:sldChg chg="modSp mod">
        <pc:chgData name="Jennifer Robbins" userId="98a87f4c-36eb-4b89-8852-e9d8c16a00ce" providerId="ADAL" clId="{AFBA5770-4059-46B7-94F8-E86CC1814302}" dt="2022-10-16T08:35:29.029" v="766" actId="20577"/>
        <pc:sldMkLst>
          <pc:docMk/>
          <pc:sldMk cId="221413140" sldId="274"/>
        </pc:sldMkLst>
        <pc:spChg chg="mod">
          <ac:chgData name="Jennifer Robbins" userId="98a87f4c-36eb-4b89-8852-e9d8c16a00ce" providerId="ADAL" clId="{AFBA5770-4059-46B7-94F8-E86CC1814302}" dt="2022-10-16T08:35:29.029" v="766" actId="20577"/>
          <ac:spMkLst>
            <pc:docMk/>
            <pc:sldMk cId="221413140" sldId="274"/>
            <ac:spMk id="2" creationId="{572F5929-D2F9-4DE8-9E96-5A8D146BCE3B}"/>
          </ac:spMkLst>
        </pc:spChg>
        <pc:spChg chg="mod">
          <ac:chgData name="Jennifer Robbins" userId="98a87f4c-36eb-4b89-8852-e9d8c16a00ce" providerId="ADAL" clId="{AFBA5770-4059-46B7-94F8-E86CC1814302}" dt="2022-10-12T14:15:56.210" v="332" actId="1076"/>
          <ac:spMkLst>
            <pc:docMk/>
            <pc:sldMk cId="221413140" sldId="274"/>
            <ac:spMk id="4" creationId="{69D1F967-ACCD-4727-85DC-C5EBE7A8B406}"/>
          </ac:spMkLst>
        </pc:spChg>
      </pc:sldChg>
      <pc:sldChg chg="modSp mod">
        <pc:chgData name="Jennifer Robbins" userId="98a87f4c-36eb-4b89-8852-e9d8c16a00ce" providerId="ADAL" clId="{AFBA5770-4059-46B7-94F8-E86CC1814302}" dt="2022-10-12T14:17:01.718" v="353" actId="113"/>
        <pc:sldMkLst>
          <pc:docMk/>
          <pc:sldMk cId="3765438168" sldId="275"/>
        </pc:sldMkLst>
        <pc:spChg chg="mod">
          <ac:chgData name="Jennifer Robbins" userId="98a87f4c-36eb-4b89-8852-e9d8c16a00ce" providerId="ADAL" clId="{AFBA5770-4059-46B7-94F8-E86CC1814302}" dt="2022-10-12T14:17:01.718" v="353" actId="113"/>
          <ac:spMkLst>
            <pc:docMk/>
            <pc:sldMk cId="3765438168" sldId="275"/>
            <ac:spMk id="2" creationId="{A7BCE456-195E-4FCB-A0DD-7EB368779E72}"/>
          </ac:spMkLst>
        </pc:spChg>
      </pc:sldChg>
      <pc:sldChg chg="modSp mod">
        <pc:chgData name="Jennifer Robbins" userId="98a87f4c-36eb-4b89-8852-e9d8c16a00ce" providerId="ADAL" clId="{AFBA5770-4059-46B7-94F8-E86CC1814302}" dt="2022-10-16T11:48:03.886" v="1343" actId="113"/>
        <pc:sldMkLst>
          <pc:docMk/>
          <pc:sldMk cId="2650458451" sldId="276"/>
        </pc:sldMkLst>
        <pc:spChg chg="mod">
          <ac:chgData name="Jennifer Robbins" userId="98a87f4c-36eb-4b89-8852-e9d8c16a00ce" providerId="ADAL" clId="{AFBA5770-4059-46B7-94F8-E86CC1814302}" dt="2022-10-16T11:48:03.886" v="1343" actId="113"/>
          <ac:spMkLst>
            <pc:docMk/>
            <pc:sldMk cId="2650458451" sldId="276"/>
            <ac:spMk id="2" creationId="{8E416EF5-AB67-46AE-90B2-A599382626BD}"/>
          </ac:spMkLst>
        </pc:spChg>
      </pc:sldChg>
      <pc:sldChg chg="addSp delSp modSp add mod">
        <pc:chgData name="Jennifer Robbins" userId="98a87f4c-36eb-4b89-8852-e9d8c16a00ce" providerId="ADAL" clId="{AFBA5770-4059-46B7-94F8-E86CC1814302}" dt="2022-10-16T11:54:23.941" v="1818" actId="1076"/>
        <pc:sldMkLst>
          <pc:docMk/>
          <pc:sldMk cId="1552423870" sldId="277"/>
        </pc:sldMkLst>
        <pc:spChg chg="del">
          <ac:chgData name="Jennifer Robbins" userId="98a87f4c-36eb-4b89-8852-e9d8c16a00ce" providerId="ADAL" clId="{AFBA5770-4059-46B7-94F8-E86CC1814302}" dt="2022-10-16T08:31:52.341" v="458" actId="478"/>
          <ac:spMkLst>
            <pc:docMk/>
            <pc:sldMk cId="1552423870" sldId="277"/>
            <ac:spMk id="2" creationId="{8E416EF5-AB67-46AE-90B2-A599382626BD}"/>
          </ac:spMkLst>
        </pc:spChg>
        <pc:spChg chg="mod">
          <ac:chgData name="Jennifer Robbins" userId="98a87f4c-36eb-4b89-8852-e9d8c16a00ce" providerId="ADAL" clId="{AFBA5770-4059-46B7-94F8-E86CC1814302}" dt="2022-10-16T08:31:55.547" v="466" actId="20577"/>
          <ac:spMkLst>
            <pc:docMk/>
            <pc:sldMk cId="1552423870" sldId="277"/>
            <ac:spMk id="4" creationId="{69D1F967-ACCD-4727-85DC-C5EBE7A8B406}"/>
          </ac:spMkLst>
        </pc:spChg>
        <pc:spChg chg="add del mod">
          <ac:chgData name="Jennifer Robbins" userId="98a87f4c-36eb-4b89-8852-e9d8c16a00ce" providerId="ADAL" clId="{AFBA5770-4059-46B7-94F8-E86CC1814302}" dt="2022-10-16T11:54:04.154" v="1808"/>
          <ac:spMkLst>
            <pc:docMk/>
            <pc:sldMk cId="1552423870" sldId="277"/>
            <ac:spMk id="6" creationId="{BB8CC9B0-BD8C-4976-949E-64E3CB9A4796}"/>
          </ac:spMkLst>
        </pc:spChg>
        <pc:picChg chg="add mod modCrop">
          <ac:chgData name="Jennifer Robbins" userId="98a87f4c-36eb-4b89-8852-e9d8c16a00ce" providerId="ADAL" clId="{AFBA5770-4059-46B7-94F8-E86CC1814302}" dt="2022-10-16T11:54:23.941" v="1818" actId="1076"/>
          <ac:picMkLst>
            <pc:docMk/>
            <pc:sldMk cId="1552423870" sldId="277"/>
            <ac:picMk id="5" creationId="{8C530013-8D04-4919-8828-F630552D8767}"/>
          </ac:picMkLst>
        </pc:picChg>
      </pc:sldChg>
      <pc:sldChg chg="del">
        <pc:chgData name="Jennifer Robbins" userId="98a87f4c-36eb-4b89-8852-e9d8c16a00ce" providerId="ADAL" clId="{AFBA5770-4059-46B7-94F8-E86CC1814302}" dt="2022-10-16T08:30:00.305" v="354" actId="47"/>
        <pc:sldMkLst>
          <pc:docMk/>
          <pc:sldMk cId="2745476338" sldId="277"/>
        </pc:sldMkLst>
      </pc:sldChg>
      <pc:sldChg chg="addSp delSp modSp add mod ord">
        <pc:chgData name="Jennifer Robbins" userId="98a87f4c-36eb-4b89-8852-e9d8c16a00ce" providerId="ADAL" clId="{AFBA5770-4059-46B7-94F8-E86CC1814302}" dt="2022-10-16T11:38:31.491" v="1269" actId="403"/>
        <pc:sldMkLst>
          <pc:docMk/>
          <pc:sldMk cId="313586936" sldId="278"/>
        </pc:sldMkLst>
        <pc:spChg chg="add mod">
          <ac:chgData name="Jennifer Robbins" userId="98a87f4c-36eb-4b89-8852-e9d8c16a00ce" providerId="ADAL" clId="{AFBA5770-4059-46B7-94F8-E86CC1814302}" dt="2022-10-16T11:38:31.491" v="1269" actId="403"/>
          <ac:spMkLst>
            <pc:docMk/>
            <pc:sldMk cId="313586936" sldId="278"/>
            <ac:spMk id="2" creationId="{8E8C85CF-E4D4-48B4-9F04-1E8756A02BE5}"/>
          </ac:spMkLst>
        </pc:spChg>
        <pc:graphicFrameChg chg="del">
          <ac:chgData name="Jennifer Robbins" userId="98a87f4c-36eb-4b89-8852-e9d8c16a00ce" providerId="ADAL" clId="{AFBA5770-4059-46B7-94F8-E86CC1814302}" dt="2022-10-16T08:32:59.504" v="468" actId="478"/>
          <ac:graphicFrameMkLst>
            <pc:docMk/>
            <pc:sldMk cId="313586936" sldId="278"/>
            <ac:graphicFrameMk id="5" creationId="{87EBBCEF-DD4D-44CD-A2A0-58146014BBBC}"/>
          </ac:graphicFrameMkLst>
        </pc:graphicFrameChg>
      </pc:sldChg>
      <pc:sldChg chg="modSp add mod">
        <pc:chgData name="Jennifer Robbins" userId="98a87f4c-36eb-4b89-8852-e9d8c16a00ce" providerId="ADAL" clId="{AFBA5770-4059-46B7-94F8-E86CC1814302}" dt="2022-10-16T11:51:24.892" v="1801" actId="207"/>
        <pc:sldMkLst>
          <pc:docMk/>
          <pc:sldMk cId="3735490364" sldId="279"/>
        </pc:sldMkLst>
        <pc:spChg chg="mod">
          <ac:chgData name="Jennifer Robbins" userId="98a87f4c-36eb-4b89-8852-e9d8c16a00ce" providerId="ADAL" clId="{AFBA5770-4059-46B7-94F8-E86CC1814302}" dt="2022-10-16T11:51:24.892" v="1801" actId="207"/>
          <ac:spMkLst>
            <pc:docMk/>
            <pc:sldMk cId="3735490364" sldId="279"/>
            <ac:spMk id="2" creationId="{8E416EF5-AB67-46AE-90B2-A599382626BD}"/>
          </ac:spMkLst>
        </pc:spChg>
        <pc:spChg chg="mod">
          <ac:chgData name="Jennifer Robbins" userId="98a87f4c-36eb-4b89-8852-e9d8c16a00ce" providerId="ADAL" clId="{AFBA5770-4059-46B7-94F8-E86CC1814302}" dt="2022-10-16T08:39:37.265" v="1164" actId="1076"/>
          <ac:spMkLst>
            <pc:docMk/>
            <pc:sldMk cId="3735490364" sldId="279"/>
            <ac:spMk id="4" creationId="{69D1F967-ACCD-4727-85DC-C5EBE7A8B406}"/>
          </ac:spMkLst>
        </pc:spChg>
      </pc:sldChg>
      <pc:sldChg chg="modSp add del mod">
        <pc:chgData name="Jennifer Robbins" userId="98a87f4c-36eb-4b89-8852-e9d8c16a00ce" providerId="ADAL" clId="{AFBA5770-4059-46B7-94F8-E86CC1814302}" dt="2022-10-16T08:45:53.660" v="1194" actId="47"/>
        <pc:sldMkLst>
          <pc:docMk/>
          <pc:sldMk cId="2829222505" sldId="280"/>
        </pc:sldMkLst>
        <pc:spChg chg="mod">
          <ac:chgData name="Jennifer Robbins" userId="98a87f4c-36eb-4b89-8852-e9d8c16a00ce" providerId="ADAL" clId="{AFBA5770-4059-46B7-94F8-E86CC1814302}" dt="2022-10-16T08:40:56.935" v="1193" actId="1076"/>
          <ac:spMkLst>
            <pc:docMk/>
            <pc:sldMk cId="2829222505" sldId="280"/>
            <ac:spMk id="4" creationId="{69D1F967-ACCD-4727-85DC-C5EBE7A8B406}"/>
          </ac:spMkLst>
        </pc:spChg>
      </pc:sldChg>
    </pc:docChg>
  </pc:docChgLst>
  <pc:docChgLst>
    <pc:chgData name="Jennifer Robbins" userId="98a87f4c-36eb-4b89-8852-e9d8c16a00ce" providerId="ADAL" clId="{C1186D49-5D2B-4798-BF5B-5537BB1D26F0}"/>
    <pc:docChg chg="undo custSel addSld delSld modSld sldOrd">
      <pc:chgData name="Jennifer Robbins" userId="98a87f4c-36eb-4b89-8852-e9d8c16a00ce" providerId="ADAL" clId="{C1186D49-5D2B-4798-BF5B-5537BB1D26F0}" dt="2022-10-12T06:09:02.085" v="502"/>
      <pc:docMkLst>
        <pc:docMk/>
      </pc:docMkLst>
      <pc:sldChg chg="del">
        <pc:chgData name="Jennifer Robbins" userId="98a87f4c-36eb-4b89-8852-e9d8c16a00ce" providerId="ADAL" clId="{C1186D49-5D2B-4798-BF5B-5537BB1D26F0}" dt="2022-10-03T06:19:27.043" v="464" actId="47"/>
        <pc:sldMkLst>
          <pc:docMk/>
          <pc:sldMk cId="2037257708" sldId="258"/>
        </pc:sldMkLst>
      </pc:sldChg>
      <pc:sldChg chg="modSp del mod">
        <pc:chgData name="Jennifer Robbins" userId="98a87f4c-36eb-4b89-8852-e9d8c16a00ce" providerId="ADAL" clId="{C1186D49-5D2B-4798-BF5B-5537BB1D26F0}" dt="2022-09-26T10:49:20.731" v="317" actId="47"/>
        <pc:sldMkLst>
          <pc:docMk/>
          <pc:sldMk cId="2449793686" sldId="262"/>
        </pc:sldMkLst>
        <pc:spChg chg="mod">
          <ac:chgData name="Jennifer Robbins" userId="98a87f4c-36eb-4b89-8852-e9d8c16a00ce" providerId="ADAL" clId="{C1186D49-5D2B-4798-BF5B-5537BB1D26F0}" dt="2022-09-26T10:47:44.925" v="308" actId="207"/>
          <ac:spMkLst>
            <pc:docMk/>
            <pc:sldMk cId="2449793686" sldId="262"/>
            <ac:spMk id="2" creationId="{C066684B-B853-4A68-94AC-6B91075FE8BD}"/>
          </ac:spMkLst>
        </pc:spChg>
        <pc:spChg chg="mod">
          <ac:chgData name="Jennifer Robbins" userId="98a87f4c-36eb-4b89-8852-e9d8c16a00ce" providerId="ADAL" clId="{C1186D49-5D2B-4798-BF5B-5537BB1D26F0}" dt="2022-09-26T10:47:41.133" v="307" actId="207"/>
          <ac:spMkLst>
            <pc:docMk/>
            <pc:sldMk cId="2449793686" sldId="262"/>
            <ac:spMk id="4" creationId="{50998742-E405-4CED-B92B-418C7102CE66}"/>
          </ac:spMkLst>
        </pc:spChg>
      </pc:sldChg>
      <pc:sldChg chg="del">
        <pc:chgData name="Jennifer Robbins" userId="98a87f4c-36eb-4b89-8852-e9d8c16a00ce" providerId="ADAL" clId="{C1186D49-5D2B-4798-BF5B-5537BB1D26F0}" dt="2022-09-26T10:46:00.542" v="252" actId="47"/>
        <pc:sldMkLst>
          <pc:docMk/>
          <pc:sldMk cId="3771424914" sldId="263"/>
        </pc:sldMkLst>
      </pc:sldChg>
      <pc:sldChg chg="del">
        <pc:chgData name="Jennifer Robbins" userId="98a87f4c-36eb-4b89-8852-e9d8c16a00ce" providerId="ADAL" clId="{C1186D49-5D2B-4798-BF5B-5537BB1D26F0}" dt="2022-09-26T10:42:35.544" v="1" actId="47"/>
        <pc:sldMkLst>
          <pc:docMk/>
          <pc:sldMk cId="1711249545" sldId="264"/>
        </pc:sldMkLst>
      </pc:sldChg>
      <pc:sldChg chg="modSp del mod">
        <pc:chgData name="Jennifer Robbins" userId="98a87f4c-36eb-4b89-8852-e9d8c16a00ce" providerId="ADAL" clId="{C1186D49-5D2B-4798-BF5B-5537BB1D26F0}" dt="2022-09-26T10:49:23.289" v="319" actId="47"/>
        <pc:sldMkLst>
          <pc:docMk/>
          <pc:sldMk cId="2290344986" sldId="267"/>
        </pc:sldMkLst>
        <pc:spChg chg="mod">
          <ac:chgData name="Jennifer Robbins" userId="98a87f4c-36eb-4b89-8852-e9d8c16a00ce" providerId="ADAL" clId="{C1186D49-5D2B-4798-BF5B-5537BB1D26F0}" dt="2022-09-26T10:48:08.172" v="316" actId="1076"/>
          <ac:spMkLst>
            <pc:docMk/>
            <pc:sldMk cId="2290344986" sldId="267"/>
            <ac:spMk id="2" creationId="{C066684B-B853-4A68-94AC-6B91075FE8BD}"/>
          </ac:spMkLst>
        </pc:spChg>
        <pc:spChg chg="mod">
          <ac:chgData name="Jennifer Robbins" userId="98a87f4c-36eb-4b89-8852-e9d8c16a00ce" providerId="ADAL" clId="{C1186D49-5D2B-4798-BF5B-5537BB1D26F0}" dt="2022-09-26T10:47:53.395" v="310" actId="207"/>
          <ac:spMkLst>
            <pc:docMk/>
            <pc:sldMk cId="2290344986" sldId="267"/>
            <ac:spMk id="5" creationId="{62A2167F-279C-4826-8246-D5872A4814BF}"/>
          </ac:spMkLst>
        </pc:spChg>
      </pc:sldChg>
      <pc:sldChg chg="del">
        <pc:chgData name="Jennifer Robbins" userId="98a87f4c-36eb-4b89-8852-e9d8c16a00ce" providerId="ADAL" clId="{C1186D49-5D2B-4798-BF5B-5537BB1D26F0}" dt="2022-09-26T10:42:41.607" v="4" actId="47"/>
        <pc:sldMkLst>
          <pc:docMk/>
          <pc:sldMk cId="1437595106" sldId="268"/>
        </pc:sldMkLst>
      </pc:sldChg>
      <pc:sldChg chg="modSp add del mod">
        <pc:chgData name="Jennifer Robbins" userId="98a87f4c-36eb-4b89-8852-e9d8c16a00ce" providerId="ADAL" clId="{C1186D49-5D2B-4798-BF5B-5537BB1D26F0}" dt="2022-09-26T10:49:25.096" v="320"/>
        <pc:sldMkLst>
          <pc:docMk/>
          <pc:sldMk cId="1366180423" sldId="270"/>
        </pc:sldMkLst>
        <pc:spChg chg="mod">
          <ac:chgData name="Jennifer Robbins" userId="98a87f4c-36eb-4b89-8852-e9d8c16a00ce" providerId="ADAL" clId="{C1186D49-5D2B-4798-BF5B-5537BB1D26F0}" dt="2022-09-26T10:48:01.955" v="313" actId="1076"/>
          <ac:spMkLst>
            <pc:docMk/>
            <pc:sldMk cId="1366180423" sldId="270"/>
            <ac:spMk id="2" creationId="{C066684B-B853-4A68-94AC-6B91075FE8BD}"/>
          </ac:spMkLst>
        </pc:spChg>
        <pc:spChg chg="mod">
          <ac:chgData name="Jennifer Robbins" userId="98a87f4c-36eb-4b89-8852-e9d8c16a00ce" providerId="ADAL" clId="{C1186D49-5D2B-4798-BF5B-5537BB1D26F0}" dt="2022-09-26T10:47:48.571" v="309" actId="207"/>
          <ac:spMkLst>
            <pc:docMk/>
            <pc:sldMk cId="1366180423" sldId="270"/>
            <ac:spMk id="4" creationId="{50998742-E405-4CED-B92B-418C7102CE66}"/>
          </ac:spMkLst>
        </pc:spChg>
      </pc:sldChg>
      <pc:sldChg chg="del">
        <pc:chgData name="Jennifer Robbins" userId="98a87f4c-36eb-4b89-8852-e9d8c16a00ce" providerId="ADAL" clId="{C1186D49-5D2B-4798-BF5B-5537BB1D26F0}" dt="2022-09-26T10:42:38.660" v="2" actId="47"/>
        <pc:sldMkLst>
          <pc:docMk/>
          <pc:sldMk cId="589527802" sldId="271"/>
        </pc:sldMkLst>
      </pc:sldChg>
      <pc:sldChg chg="del">
        <pc:chgData name="Jennifer Robbins" userId="98a87f4c-36eb-4b89-8852-e9d8c16a00ce" providerId="ADAL" clId="{C1186D49-5D2B-4798-BF5B-5537BB1D26F0}" dt="2022-09-26T10:42:32.861" v="0" actId="47"/>
        <pc:sldMkLst>
          <pc:docMk/>
          <pc:sldMk cId="1931772941" sldId="272"/>
        </pc:sldMkLst>
      </pc:sldChg>
      <pc:sldChg chg="del">
        <pc:chgData name="Jennifer Robbins" userId="98a87f4c-36eb-4b89-8852-e9d8c16a00ce" providerId="ADAL" clId="{C1186D49-5D2B-4798-BF5B-5537BB1D26F0}" dt="2022-09-26T10:42:40.703" v="3" actId="47"/>
        <pc:sldMkLst>
          <pc:docMk/>
          <pc:sldMk cId="2480492380" sldId="273"/>
        </pc:sldMkLst>
      </pc:sldChg>
      <pc:sldChg chg="modSp add mod">
        <pc:chgData name="Jennifer Robbins" userId="98a87f4c-36eb-4b89-8852-e9d8c16a00ce" providerId="ADAL" clId="{C1186D49-5D2B-4798-BF5B-5537BB1D26F0}" dt="2022-09-27T13:52:54.310" v="325" actId="20577"/>
        <pc:sldMkLst>
          <pc:docMk/>
          <pc:sldMk cId="2001271689" sldId="274"/>
        </pc:sldMkLst>
        <pc:spChg chg="mod">
          <ac:chgData name="Jennifer Robbins" userId="98a87f4c-36eb-4b89-8852-e9d8c16a00ce" providerId="ADAL" clId="{C1186D49-5D2B-4798-BF5B-5537BB1D26F0}" dt="2022-09-27T13:52:54.310" v="325" actId="20577"/>
          <ac:spMkLst>
            <pc:docMk/>
            <pc:sldMk cId="2001271689" sldId="274"/>
            <ac:spMk id="4" creationId="{50998742-E405-4CED-B92B-418C7102CE66}"/>
          </ac:spMkLst>
        </pc:spChg>
      </pc:sldChg>
      <pc:sldChg chg="modSp add mod">
        <pc:chgData name="Jennifer Robbins" userId="98a87f4c-36eb-4b89-8852-e9d8c16a00ce" providerId="ADAL" clId="{C1186D49-5D2B-4798-BF5B-5537BB1D26F0}" dt="2022-10-03T06:34:01.296" v="498" actId="20577"/>
        <pc:sldMkLst>
          <pc:docMk/>
          <pc:sldMk cId="4172711294" sldId="275"/>
        </pc:sldMkLst>
        <pc:spChg chg="mod">
          <ac:chgData name="Jennifer Robbins" userId="98a87f4c-36eb-4b89-8852-e9d8c16a00ce" providerId="ADAL" clId="{C1186D49-5D2B-4798-BF5B-5537BB1D26F0}" dt="2022-10-03T06:34:01.296" v="498" actId="20577"/>
          <ac:spMkLst>
            <pc:docMk/>
            <pc:sldMk cId="4172711294" sldId="275"/>
            <ac:spMk id="5" creationId="{62A2167F-279C-4826-8246-D5872A4814BF}"/>
          </ac:spMkLst>
        </pc:spChg>
      </pc:sldChg>
      <pc:sldChg chg="delSp modSp new mod ord">
        <pc:chgData name="Jennifer Robbins" userId="98a87f4c-36eb-4b89-8852-e9d8c16a00ce" providerId="ADAL" clId="{C1186D49-5D2B-4798-BF5B-5537BB1D26F0}" dt="2022-10-12T06:09:02.085" v="502"/>
        <pc:sldMkLst>
          <pc:docMk/>
          <pc:sldMk cId="4183515927" sldId="276"/>
        </pc:sldMkLst>
        <pc:spChg chg="del">
          <ac:chgData name="Jennifer Robbins" userId="98a87f4c-36eb-4b89-8852-e9d8c16a00ce" providerId="ADAL" clId="{C1186D49-5D2B-4798-BF5B-5537BB1D26F0}" dt="2022-09-29T09:53:55.252" v="328" actId="478"/>
          <ac:spMkLst>
            <pc:docMk/>
            <pc:sldMk cId="4183515927" sldId="276"/>
            <ac:spMk id="2" creationId="{47C6711E-E9E4-4C53-BDB4-ADC16B5E354C}"/>
          </ac:spMkLst>
        </pc:spChg>
        <pc:spChg chg="mod">
          <ac:chgData name="Jennifer Robbins" userId="98a87f4c-36eb-4b89-8852-e9d8c16a00ce" providerId="ADAL" clId="{C1186D49-5D2B-4798-BF5B-5537BB1D26F0}" dt="2022-10-12T06:09:02.085" v="502"/>
          <ac:spMkLst>
            <pc:docMk/>
            <pc:sldMk cId="4183515927" sldId="276"/>
            <ac:spMk id="3" creationId="{3CCE62E0-4461-4B10-9175-8D3DE4B166DF}"/>
          </ac:spMkLst>
        </pc:spChg>
      </pc:sldChg>
      <pc:sldChg chg="modSp add del mod ord">
        <pc:chgData name="Jennifer Robbins" userId="98a87f4c-36eb-4b89-8852-e9d8c16a00ce" providerId="ADAL" clId="{C1186D49-5D2B-4798-BF5B-5537BB1D26F0}" dt="2022-10-03T06:34:36.503" v="500" actId="47"/>
        <pc:sldMkLst>
          <pc:docMk/>
          <pc:sldMk cId="2119133429" sldId="277"/>
        </pc:sldMkLst>
        <pc:spChg chg="mod">
          <ac:chgData name="Jennifer Robbins" userId="98a87f4c-36eb-4b89-8852-e9d8c16a00ce" providerId="ADAL" clId="{C1186D49-5D2B-4798-BF5B-5537BB1D26F0}" dt="2022-10-03T06:34:21.618" v="499" actId="20577"/>
          <ac:spMkLst>
            <pc:docMk/>
            <pc:sldMk cId="2119133429" sldId="277"/>
            <ac:spMk id="4" creationId="{50998742-E405-4CED-B92B-418C7102CE66}"/>
          </ac:spMkLst>
        </pc:spChg>
      </pc:sldChg>
      <pc:sldChg chg="delSp modSp add del mod ord">
        <pc:chgData name="Jennifer Robbins" userId="98a87f4c-36eb-4b89-8852-e9d8c16a00ce" providerId="ADAL" clId="{C1186D49-5D2B-4798-BF5B-5537BB1D26F0}" dt="2022-10-03T06:34:37.936" v="501" actId="47"/>
        <pc:sldMkLst>
          <pc:docMk/>
          <pc:sldMk cId="1748693277" sldId="278"/>
        </pc:sldMkLst>
        <pc:spChg chg="del">
          <ac:chgData name="Jennifer Robbins" userId="98a87f4c-36eb-4b89-8852-e9d8c16a00ce" providerId="ADAL" clId="{C1186D49-5D2B-4798-BF5B-5537BB1D26F0}" dt="2022-09-29T09:56:01.013" v="422" actId="478"/>
          <ac:spMkLst>
            <pc:docMk/>
            <pc:sldMk cId="1748693277" sldId="278"/>
            <ac:spMk id="8" creationId="{00000000-0000-0000-0000-000000000000}"/>
          </ac:spMkLst>
        </pc:spChg>
        <pc:picChg chg="mod modCrop">
          <ac:chgData name="Jennifer Robbins" userId="98a87f4c-36eb-4b89-8852-e9d8c16a00ce" providerId="ADAL" clId="{C1186D49-5D2B-4798-BF5B-5537BB1D26F0}" dt="2022-09-29T09:56:11.457" v="427" actId="1076"/>
          <ac:picMkLst>
            <pc:docMk/>
            <pc:sldMk cId="1748693277" sldId="278"/>
            <ac:picMk id="9" creationId="{00000000-0000-0000-0000-000000000000}"/>
          </ac:picMkLst>
        </pc:picChg>
      </pc:sldChg>
      <pc:sldChg chg="modSp add mod ord">
        <pc:chgData name="Jennifer Robbins" userId="98a87f4c-36eb-4b89-8852-e9d8c16a00ce" providerId="ADAL" clId="{C1186D49-5D2B-4798-BF5B-5537BB1D26F0}" dt="2022-09-30T11:15:38.124" v="459" actId="20577"/>
        <pc:sldMkLst>
          <pc:docMk/>
          <pc:sldMk cId="2598517570" sldId="279"/>
        </pc:sldMkLst>
        <pc:spChg chg="mod">
          <ac:chgData name="Jennifer Robbins" userId="98a87f4c-36eb-4b89-8852-e9d8c16a00ce" providerId="ADAL" clId="{C1186D49-5D2B-4798-BF5B-5537BB1D26F0}" dt="2022-09-30T11:15:38.124" v="459" actId="20577"/>
          <ac:spMkLst>
            <pc:docMk/>
            <pc:sldMk cId="2598517570" sldId="279"/>
            <ac:spMk id="5" creationId="{62A2167F-279C-4826-8246-D5872A4814BF}"/>
          </ac:spMkLst>
        </pc:spChg>
      </pc:sldChg>
      <pc:sldChg chg="add del">
        <pc:chgData name="Jennifer Robbins" userId="98a87f4c-36eb-4b89-8852-e9d8c16a00ce" providerId="ADAL" clId="{C1186D49-5D2B-4798-BF5B-5537BB1D26F0}" dt="2022-10-03T06:19:24.571" v="463" actId="47"/>
        <pc:sldMkLst>
          <pc:docMk/>
          <pc:sldMk cId="3973086301"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4F7D0661-5AA5-43EA-8F52-B2EE1861065E}" type="datetimeFigureOut">
              <a:rPr lang="en-GB" smtClean="0"/>
              <a:t>19/03/2024</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2DB8C2DE-7AF0-4C8B-8ECC-43063A7A76AE}" type="slidenum">
              <a:rPr lang="en-GB" smtClean="0"/>
              <a:t>‹#›</a:t>
            </a:fld>
            <a:endParaRPr lang="en-GB"/>
          </a:p>
        </p:txBody>
      </p:sp>
    </p:spTree>
    <p:extLst>
      <p:ext uri="{BB962C8B-B14F-4D97-AF65-F5344CB8AC3E}">
        <p14:creationId xmlns:p14="http://schemas.microsoft.com/office/powerpoint/2010/main" val="341153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B8C2DE-7AF0-4C8B-8ECC-43063A7A76AE}" type="slidenum">
              <a:rPr lang="en-GB" smtClean="0"/>
              <a:t>7</a:t>
            </a:fld>
            <a:endParaRPr lang="en-GB"/>
          </a:p>
        </p:txBody>
      </p:sp>
    </p:spTree>
    <p:extLst>
      <p:ext uri="{BB962C8B-B14F-4D97-AF65-F5344CB8AC3E}">
        <p14:creationId xmlns:p14="http://schemas.microsoft.com/office/powerpoint/2010/main" val="243086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B8C2DE-7AF0-4C8B-8ECC-43063A7A76AE}" type="slidenum">
              <a:rPr lang="en-GB" smtClean="0"/>
              <a:t>15</a:t>
            </a:fld>
            <a:endParaRPr lang="en-GB"/>
          </a:p>
        </p:txBody>
      </p:sp>
    </p:spTree>
    <p:extLst>
      <p:ext uri="{BB962C8B-B14F-4D97-AF65-F5344CB8AC3E}">
        <p14:creationId xmlns:p14="http://schemas.microsoft.com/office/powerpoint/2010/main" val="381263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0F61E1EE-F031-4450-B87C-B48820970709}"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1716E-17C9-433C-80ED-157FAF1A17CE}" type="slidenum">
              <a:rPr lang="en-GB" smtClean="0"/>
              <a:t>‹#›</a:t>
            </a:fld>
            <a:endParaRPr lang="en-GB"/>
          </a:p>
        </p:txBody>
      </p:sp>
    </p:spTree>
    <p:extLst>
      <p:ext uri="{BB962C8B-B14F-4D97-AF65-F5344CB8AC3E}">
        <p14:creationId xmlns:p14="http://schemas.microsoft.com/office/powerpoint/2010/main" val="390766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0F61E1EE-F031-4450-B87C-B48820970709}"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1716E-17C9-433C-80ED-157FAF1A17CE}" type="slidenum">
              <a:rPr lang="en-GB" smtClean="0"/>
              <a:t>‹#›</a:t>
            </a:fld>
            <a:endParaRPr lang="en-GB"/>
          </a:p>
        </p:txBody>
      </p:sp>
    </p:spTree>
    <p:extLst>
      <p:ext uri="{BB962C8B-B14F-4D97-AF65-F5344CB8AC3E}">
        <p14:creationId xmlns:p14="http://schemas.microsoft.com/office/powerpoint/2010/main" val="363784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0F61E1EE-F031-4450-B87C-B48820970709}"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1716E-17C9-433C-80ED-157FAF1A17CE}" type="slidenum">
              <a:rPr lang="en-GB" smtClean="0"/>
              <a:t>‹#›</a:t>
            </a:fld>
            <a:endParaRPr lang="en-GB"/>
          </a:p>
        </p:txBody>
      </p:sp>
    </p:spTree>
    <p:extLst>
      <p:ext uri="{BB962C8B-B14F-4D97-AF65-F5344CB8AC3E}">
        <p14:creationId xmlns:p14="http://schemas.microsoft.com/office/powerpoint/2010/main" val="254076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0F61E1EE-F031-4450-B87C-B48820970709}"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1716E-17C9-433C-80ED-157FAF1A17CE}" type="slidenum">
              <a:rPr lang="en-GB" smtClean="0"/>
              <a:t>‹#›</a:t>
            </a:fld>
            <a:endParaRPr lang="en-GB"/>
          </a:p>
        </p:txBody>
      </p:sp>
    </p:spTree>
    <p:extLst>
      <p:ext uri="{BB962C8B-B14F-4D97-AF65-F5344CB8AC3E}">
        <p14:creationId xmlns:p14="http://schemas.microsoft.com/office/powerpoint/2010/main" val="258045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61E1EE-F031-4450-B87C-B48820970709}"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1716E-17C9-433C-80ED-157FAF1A17CE}" type="slidenum">
              <a:rPr lang="en-GB" smtClean="0"/>
              <a:t>‹#›</a:t>
            </a:fld>
            <a:endParaRPr lang="en-GB"/>
          </a:p>
        </p:txBody>
      </p:sp>
    </p:spTree>
    <p:extLst>
      <p:ext uri="{BB962C8B-B14F-4D97-AF65-F5344CB8AC3E}">
        <p14:creationId xmlns:p14="http://schemas.microsoft.com/office/powerpoint/2010/main" val="425717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0F61E1EE-F031-4450-B87C-B48820970709}"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E1716E-17C9-433C-80ED-157FAF1A17CE}" type="slidenum">
              <a:rPr lang="en-GB" smtClean="0"/>
              <a:t>‹#›</a:t>
            </a:fld>
            <a:endParaRPr lang="en-GB"/>
          </a:p>
        </p:txBody>
      </p:sp>
    </p:spTree>
    <p:extLst>
      <p:ext uri="{BB962C8B-B14F-4D97-AF65-F5344CB8AC3E}">
        <p14:creationId xmlns:p14="http://schemas.microsoft.com/office/powerpoint/2010/main" val="277699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0F61E1EE-F031-4450-B87C-B48820970709}" type="datetimeFigureOut">
              <a:rPr lang="en-GB" smtClean="0"/>
              <a:t>19/03/2024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E1716E-17C9-433C-80ED-157FAF1A17CE}" type="slidenum">
              <a:rPr lang="en-GB" smtClean="0"/>
              <a:t>‹#›</a:t>
            </a:fld>
            <a:endParaRPr lang="en-GB"/>
          </a:p>
        </p:txBody>
      </p:sp>
    </p:spTree>
    <p:extLst>
      <p:ext uri="{BB962C8B-B14F-4D97-AF65-F5344CB8AC3E}">
        <p14:creationId xmlns:p14="http://schemas.microsoft.com/office/powerpoint/2010/main" val="273815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0F61E1EE-F031-4450-B87C-B48820970709}" type="datetimeFigureOut">
              <a:rPr lang="en-GB" smtClean="0"/>
              <a:t>19/03/2024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E1716E-17C9-433C-80ED-157FAF1A17CE}" type="slidenum">
              <a:rPr lang="en-GB" smtClean="0"/>
              <a:t>‹#›</a:t>
            </a:fld>
            <a:endParaRPr lang="en-GB"/>
          </a:p>
        </p:txBody>
      </p:sp>
    </p:spTree>
    <p:extLst>
      <p:ext uri="{BB962C8B-B14F-4D97-AF65-F5344CB8AC3E}">
        <p14:creationId xmlns:p14="http://schemas.microsoft.com/office/powerpoint/2010/main" val="368400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1E1EE-F031-4450-B87C-B48820970709}" type="datetimeFigureOut">
              <a:rPr lang="en-GB" smtClean="0"/>
              <a:t>19/03/2024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E1716E-17C9-433C-80ED-157FAF1A17CE}" type="slidenum">
              <a:rPr lang="en-GB" smtClean="0"/>
              <a:t>‹#›</a:t>
            </a:fld>
            <a:endParaRPr lang="en-GB"/>
          </a:p>
        </p:txBody>
      </p:sp>
    </p:spTree>
    <p:extLst>
      <p:ext uri="{BB962C8B-B14F-4D97-AF65-F5344CB8AC3E}">
        <p14:creationId xmlns:p14="http://schemas.microsoft.com/office/powerpoint/2010/main" val="220146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F61E1EE-F031-4450-B87C-B48820970709}"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E1716E-17C9-433C-80ED-157FAF1A17CE}" type="slidenum">
              <a:rPr lang="en-GB" smtClean="0"/>
              <a:t>‹#›</a:t>
            </a:fld>
            <a:endParaRPr lang="en-GB"/>
          </a:p>
        </p:txBody>
      </p:sp>
    </p:spTree>
    <p:extLst>
      <p:ext uri="{BB962C8B-B14F-4D97-AF65-F5344CB8AC3E}">
        <p14:creationId xmlns:p14="http://schemas.microsoft.com/office/powerpoint/2010/main" val="118410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GB"/>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F61E1EE-F031-4450-B87C-B48820970709}"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E1716E-17C9-433C-80ED-157FAF1A17CE}" type="slidenum">
              <a:rPr lang="en-GB" smtClean="0"/>
              <a:t>‹#›</a:t>
            </a:fld>
            <a:endParaRPr lang="en-GB"/>
          </a:p>
        </p:txBody>
      </p:sp>
    </p:spTree>
    <p:extLst>
      <p:ext uri="{BB962C8B-B14F-4D97-AF65-F5344CB8AC3E}">
        <p14:creationId xmlns:p14="http://schemas.microsoft.com/office/powerpoint/2010/main" val="307715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1E1EE-F031-4450-B87C-B48820970709}" type="datetimeFigureOut">
              <a:rPr lang="en-GB" smtClean="0"/>
              <a:t>19/03/2024</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1716E-17C9-433C-80ED-157FAF1A17CE}" type="slidenum">
              <a:rPr lang="en-GB" smtClean="0"/>
              <a:t>‹#›</a:t>
            </a:fld>
            <a:endParaRPr lang="en-GB"/>
          </a:p>
        </p:txBody>
      </p:sp>
      <p:pic>
        <p:nvPicPr>
          <p:cNvPr id="2050"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2727" b="18998"/>
          <a:stretch/>
        </p:blipFill>
        <p:spPr bwMode="auto">
          <a:xfrm>
            <a:off x="-10633" y="5588209"/>
            <a:ext cx="9158072" cy="13428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Multimedia Benn\Logos Sept 2015\Yardleys-School-logotype-FINAL3.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504" y="116633"/>
            <a:ext cx="2592288" cy="87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821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C31161-43C4-4CAB-8F59-02609B245018}"/>
              </a:ext>
            </a:extLst>
          </p:cNvPr>
          <p:cNvSpPr txBox="1"/>
          <p:nvPr/>
        </p:nvSpPr>
        <p:spPr>
          <a:xfrm>
            <a:off x="1056442" y="1544479"/>
            <a:ext cx="6867683" cy="1606658"/>
          </a:xfrm>
          <a:prstGeom prst="rect">
            <a:avLst/>
          </a:prstGeom>
          <a:noFill/>
        </p:spPr>
        <p:txBody>
          <a:bodyPr wrap="square" rtlCol="0">
            <a:spAutoFit/>
          </a:bodyPr>
          <a:lstStyle/>
          <a:p>
            <a:pPr algn="ctr"/>
            <a:r>
              <a:rPr lang="en-GB" sz="8000" b="1" dirty="0">
                <a:latin typeface="Calibri" panose="020F0502020204030204" pitchFamily="34" charset="0"/>
                <a:ea typeface="Calibri" panose="020F0502020204030204" pitchFamily="34" charset="0"/>
                <a:cs typeface="Calibri" panose="020F0502020204030204" pitchFamily="34" charset="0"/>
              </a:rPr>
              <a:t>The Final Push</a:t>
            </a:r>
            <a:r>
              <a:rPr lang="en-GB" sz="8000" b="1" dirty="0">
                <a:effectLst/>
                <a:latin typeface="Calibri" panose="020F0502020204030204" pitchFamily="34" charset="0"/>
                <a:ea typeface="Calibri" panose="020F0502020204030204" pitchFamily="34" charset="0"/>
                <a:cs typeface="Calibri" panose="020F0502020204030204" pitchFamily="34" charset="0"/>
              </a:rPr>
              <a:t>  </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BE7E2FF-E33D-4586-9FDA-8D7D19F9A3C4}"/>
              </a:ext>
            </a:extLst>
          </p:cNvPr>
          <p:cNvSpPr txBox="1"/>
          <p:nvPr/>
        </p:nvSpPr>
        <p:spPr>
          <a:xfrm>
            <a:off x="885144" y="3429000"/>
            <a:ext cx="6933460" cy="2031325"/>
          </a:xfrm>
          <a:prstGeom prst="rect">
            <a:avLst/>
          </a:prstGeom>
          <a:solidFill>
            <a:srgbClr val="FFC000"/>
          </a:solidFill>
          <a:ln>
            <a:solidFill>
              <a:schemeClr val="tx1"/>
            </a:solidFill>
          </a:ln>
        </p:spPr>
        <p:txBody>
          <a:bodyPr wrap="square" rtlCol="0">
            <a:spAutoFit/>
          </a:bodyPr>
          <a:lstStyle/>
          <a:p>
            <a:pPr algn="ctr"/>
            <a:endParaRPr lang="en-GB" sz="3600" b="1" dirty="0">
              <a:effectLst/>
              <a:latin typeface="Calibri" panose="020F0502020204030204" pitchFamily="34" charset="0"/>
              <a:ea typeface="Calibri" panose="020F0502020204030204" pitchFamily="34" charset="0"/>
              <a:cs typeface="Calibri" panose="020F0502020204030204" pitchFamily="34" charset="0"/>
            </a:endParaRPr>
          </a:p>
          <a:p>
            <a:pPr algn="ct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EA17459-EAE7-4E73-B057-4A46D87F79FC}"/>
              </a:ext>
            </a:extLst>
          </p:cNvPr>
          <p:cNvSpPr txBox="1"/>
          <p:nvPr/>
        </p:nvSpPr>
        <p:spPr>
          <a:xfrm>
            <a:off x="1056442" y="3657600"/>
            <a:ext cx="6427433" cy="1446550"/>
          </a:xfrm>
          <a:prstGeom prst="rect">
            <a:avLst/>
          </a:prstGeom>
          <a:noFill/>
        </p:spPr>
        <p:txBody>
          <a:bodyPr wrap="square" rtlCol="0">
            <a:spAutoFit/>
          </a:bodyPr>
          <a:lstStyle/>
          <a:p>
            <a:pPr algn="ctr"/>
            <a:r>
              <a:rPr lang="en-GB" sz="4400" b="1" dirty="0">
                <a:effectLst/>
                <a:latin typeface="Calibri" panose="020F0502020204030204" pitchFamily="34" charset="0"/>
                <a:ea typeface="Calibri" panose="020F0502020204030204" pitchFamily="34" charset="0"/>
                <a:cs typeface="Calibri" panose="020F0502020204030204" pitchFamily="34" charset="0"/>
              </a:rPr>
              <a:t>“A little progress each day adds up to big results”</a:t>
            </a:r>
          </a:p>
        </p:txBody>
      </p:sp>
    </p:spTree>
    <p:extLst>
      <p:ext uri="{BB962C8B-B14F-4D97-AF65-F5344CB8AC3E}">
        <p14:creationId xmlns:p14="http://schemas.microsoft.com/office/powerpoint/2010/main" val="855745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preview">
            <a:extLst>
              <a:ext uri="{FF2B5EF4-FFF2-40B4-BE49-F238E27FC236}">
                <a16:creationId xmlns:a16="http://schemas.microsoft.com/office/drawing/2014/main" id="{6CB4D6A6-5940-4134-9240-3407956215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4" t="13059" r="5780"/>
          <a:stretch/>
        </p:blipFill>
        <p:spPr bwMode="auto">
          <a:xfrm>
            <a:off x="1" y="0"/>
            <a:ext cx="9144000" cy="697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82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6D463CC0-ACFD-4BC0-8E4B-1A99FB5EF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9245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15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31CD21-4BF1-450D-9EA5-9F376412A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182"/>
            <a:ext cx="9144000" cy="6400800"/>
          </a:xfrm>
          <a:prstGeom prst="rect">
            <a:avLst/>
          </a:prstGeom>
        </p:spPr>
      </p:pic>
    </p:spTree>
    <p:extLst>
      <p:ext uri="{BB962C8B-B14F-4D97-AF65-F5344CB8AC3E}">
        <p14:creationId xmlns:p14="http://schemas.microsoft.com/office/powerpoint/2010/main" val="302108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FFDB0D-CC9E-4319-B63D-63E6DD384AF1}"/>
              </a:ext>
            </a:extLst>
          </p:cNvPr>
          <p:cNvPicPr/>
          <p:nvPr/>
        </p:nvPicPr>
        <p:blipFill rotWithShape="1">
          <a:blip r:embed="rId2" cstate="print">
            <a:extLst>
              <a:ext uri="{28A0092B-C50C-407E-A947-70E740481C1C}">
                <a14:useLocalDpi xmlns:a14="http://schemas.microsoft.com/office/drawing/2010/main" val="0"/>
              </a:ext>
            </a:extLst>
          </a:blip>
          <a:srcRect l="19002" t="16224" r="10641" b="14539"/>
          <a:stretch/>
        </p:blipFill>
        <p:spPr bwMode="auto">
          <a:xfrm>
            <a:off x="202019" y="1913861"/>
            <a:ext cx="4040372" cy="3327991"/>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47719DE-D077-429F-9E5B-237C42B72812}"/>
              </a:ext>
            </a:extLst>
          </p:cNvPr>
          <p:cNvPicPr/>
          <p:nvPr/>
        </p:nvPicPr>
        <p:blipFill rotWithShape="1">
          <a:blip r:embed="rId3" cstate="print">
            <a:extLst>
              <a:ext uri="{28A0092B-C50C-407E-A947-70E740481C1C}">
                <a14:useLocalDpi xmlns:a14="http://schemas.microsoft.com/office/drawing/2010/main" val="0"/>
              </a:ext>
            </a:extLst>
          </a:blip>
          <a:srcRect l="14525" t="13410" r="13408" b="19543"/>
          <a:stretch/>
        </p:blipFill>
        <p:spPr bwMode="auto">
          <a:xfrm>
            <a:off x="4529470" y="1913861"/>
            <a:ext cx="4614530" cy="3200399"/>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372EC7E3-5570-4C36-8E96-A33406336482}"/>
              </a:ext>
            </a:extLst>
          </p:cNvPr>
          <p:cNvSpPr txBox="1"/>
          <p:nvPr/>
        </p:nvSpPr>
        <p:spPr>
          <a:xfrm>
            <a:off x="350875" y="1244008"/>
            <a:ext cx="3891516" cy="523220"/>
          </a:xfrm>
          <a:prstGeom prst="rect">
            <a:avLst/>
          </a:prstGeom>
          <a:noFill/>
        </p:spPr>
        <p:txBody>
          <a:bodyPr wrap="square" rtlCol="0">
            <a:spAutoFit/>
          </a:bodyPr>
          <a:lstStyle/>
          <a:p>
            <a:pPr algn="ctr"/>
            <a:r>
              <a:rPr lang="en-GB" sz="2800" b="1" dirty="0"/>
              <a:t>Question</a:t>
            </a:r>
          </a:p>
        </p:txBody>
      </p:sp>
      <p:sp>
        <p:nvSpPr>
          <p:cNvPr id="7" name="TextBox 6">
            <a:extLst>
              <a:ext uri="{FF2B5EF4-FFF2-40B4-BE49-F238E27FC236}">
                <a16:creationId xmlns:a16="http://schemas.microsoft.com/office/drawing/2014/main" id="{4CE64DDF-1DE9-41CD-A3DF-1D0EA3E21783}"/>
              </a:ext>
            </a:extLst>
          </p:cNvPr>
          <p:cNvSpPr txBox="1"/>
          <p:nvPr/>
        </p:nvSpPr>
        <p:spPr>
          <a:xfrm>
            <a:off x="4777564" y="1244008"/>
            <a:ext cx="3891516" cy="523220"/>
          </a:xfrm>
          <a:prstGeom prst="rect">
            <a:avLst/>
          </a:prstGeom>
          <a:noFill/>
        </p:spPr>
        <p:txBody>
          <a:bodyPr wrap="square" rtlCol="0">
            <a:spAutoFit/>
          </a:bodyPr>
          <a:lstStyle/>
          <a:p>
            <a:pPr algn="ctr"/>
            <a:r>
              <a:rPr lang="en-GB" sz="2800" b="1" dirty="0"/>
              <a:t>Answer</a:t>
            </a:r>
          </a:p>
        </p:txBody>
      </p:sp>
    </p:spTree>
    <p:extLst>
      <p:ext uri="{BB962C8B-B14F-4D97-AF65-F5344CB8AC3E}">
        <p14:creationId xmlns:p14="http://schemas.microsoft.com/office/powerpoint/2010/main" val="1142268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EEB9BC-5029-464C-AC03-C351FA6E923D}"/>
              </a:ext>
            </a:extLst>
          </p:cNvPr>
          <p:cNvSpPr/>
          <p:nvPr/>
        </p:nvSpPr>
        <p:spPr>
          <a:xfrm>
            <a:off x="473214" y="1330541"/>
            <a:ext cx="8147003" cy="1377148"/>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Part 1) Prepare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First, we need to break down the important information to our own words.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Making revision material is an important part of revising. When you make your own resource, you are taking large amounts of content from a revision guide or textbook and reducing it down.</a:t>
            </a:r>
          </a:p>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Rectangle 4">
            <a:extLst>
              <a:ext uri="{FF2B5EF4-FFF2-40B4-BE49-F238E27FC236}">
                <a16:creationId xmlns:a16="http://schemas.microsoft.com/office/drawing/2014/main" id="{79B76AFC-C63C-4218-A8A6-E40FC993B68E}"/>
              </a:ext>
            </a:extLst>
          </p:cNvPr>
          <p:cNvSpPr/>
          <p:nvPr/>
        </p:nvSpPr>
        <p:spPr>
          <a:xfrm>
            <a:off x="473215" y="2960370"/>
            <a:ext cx="8147002" cy="1189942"/>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4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Part 2) Retrieve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This step is about checking your knowledge. Here you need to work out what is sticking in your brain and what you are struggling to remember so that you can go back over it. </a:t>
            </a:r>
          </a:p>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tangle 5">
            <a:extLst>
              <a:ext uri="{FF2B5EF4-FFF2-40B4-BE49-F238E27FC236}">
                <a16:creationId xmlns:a16="http://schemas.microsoft.com/office/drawing/2014/main" id="{933A0FF3-9950-4C80-90B7-B5A29B2CDF2D}"/>
              </a:ext>
            </a:extLst>
          </p:cNvPr>
          <p:cNvSpPr/>
          <p:nvPr/>
        </p:nvSpPr>
        <p:spPr>
          <a:xfrm>
            <a:off x="473214" y="4526500"/>
            <a:ext cx="8147002" cy="1377149"/>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Part 3) Apply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ea typeface="Calibri" panose="020F0502020204030204" pitchFamily="34" charset="0"/>
                <a:cs typeface="Times New Roman" panose="02020603050405020304" pitchFamily="18" charset="0"/>
              </a:rPr>
              <a:t>Attempt your questions FROM MEMORY, do not copy from your notes – it is important for you to find out what you can remember!</a:t>
            </a:r>
          </a:p>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4529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B07F7BA-A754-4259-B5A3-A4DD61E15505}"/>
              </a:ext>
            </a:extLst>
          </p:cNvPr>
          <p:cNvGraphicFramePr>
            <a:graphicFrameLocks noGrp="1"/>
          </p:cNvGraphicFramePr>
          <p:nvPr>
            <p:extLst>
              <p:ext uri="{D42A27DB-BD31-4B8C-83A1-F6EECF244321}">
                <p14:modId xmlns:p14="http://schemas.microsoft.com/office/powerpoint/2010/main" val="829195376"/>
              </p:ext>
            </p:extLst>
          </p:nvPr>
        </p:nvGraphicFramePr>
        <p:xfrm>
          <a:off x="0" y="-1"/>
          <a:ext cx="9144000" cy="6924583"/>
        </p:xfrm>
        <a:graphic>
          <a:graphicData uri="http://schemas.openxmlformats.org/drawingml/2006/table">
            <a:tbl>
              <a:tblPr firstRow="1" firstCol="1" bandRow="1">
                <a:tableStyleId>{5940675A-B579-460E-94D1-54222C63F5DA}</a:tableStyleId>
              </a:tblPr>
              <a:tblGrid>
                <a:gridCol w="3067939">
                  <a:extLst>
                    <a:ext uri="{9D8B030D-6E8A-4147-A177-3AD203B41FA5}">
                      <a16:colId xmlns:a16="http://schemas.microsoft.com/office/drawing/2014/main" val="182500219"/>
                    </a:ext>
                  </a:extLst>
                </a:gridCol>
                <a:gridCol w="6076061">
                  <a:extLst>
                    <a:ext uri="{9D8B030D-6E8A-4147-A177-3AD203B41FA5}">
                      <a16:colId xmlns:a16="http://schemas.microsoft.com/office/drawing/2014/main" val="183693283"/>
                    </a:ext>
                  </a:extLst>
                </a:gridCol>
              </a:tblGrid>
              <a:tr h="2533384">
                <a:tc>
                  <a:txBody>
                    <a:bodyPr/>
                    <a:lstStyle/>
                    <a:p>
                      <a:pPr algn="l"/>
                      <a:r>
                        <a:rPr lang="en-GB" sz="1600" b="1" dirty="0">
                          <a:effectLst/>
                          <a:latin typeface="+mn-lt"/>
                        </a:rPr>
                        <a:t>Are there any types of revision you wouldn’t recommend?</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r>
                        <a:rPr lang="en-GB" sz="1600" dirty="0">
                          <a:effectLst/>
                          <a:latin typeface="+mn-lt"/>
                        </a:rPr>
                        <a:t>Simply reading a revision guide and then doing nothing with this information is proven to not be effective. Revision needs to make us think. See further information on the next page as how best to revise</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507911373"/>
                  </a:ext>
                </a:extLst>
              </a:tr>
              <a:tr h="2533384">
                <a:tc>
                  <a:txBody>
                    <a:bodyPr/>
                    <a:lstStyle/>
                    <a:p>
                      <a:pPr algn="l"/>
                      <a:r>
                        <a:rPr lang="en-GB" sz="1600" b="1">
                          <a:effectLst/>
                          <a:latin typeface="+mn-lt"/>
                        </a:rPr>
                        <a:t>What do I do if my child won’t revise?</a:t>
                      </a:r>
                      <a:endParaRPr lang="en-GB" sz="1600" b="1">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r>
                        <a:rPr lang="en-GB" sz="1600" dirty="0">
                          <a:effectLst/>
                          <a:latin typeface="+mn-lt"/>
                        </a:rPr>
                        <a:t>Remind them of the importance of their exams and what their career aspirations are. </a:t>
                      </a:r>
                    </a:p>
                    <a:p>
                      <a:pPr algn="l"/>
                      <a:r>
                        <a:rPr lang="en-GB" sz="1600" dirty="0">
                          <a:effectLst/>
                          <a:latin typeface="+mn-lt"/>
                        </a:rPr>
                        <a:t>Our school library is also open every day after school</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841660662"/>
                  </a:ext>
                </a:extLst>
              </a:tr>
              <a:tr h="1857815">
                <a:tc>
                  <a:txBody>
                    <a:bodyPr/>
                    <a:lstStyle/>
                    <a:p>
                      <a:pPr algn="l"/>
                      <a:r>
                        <a:rPr lang="en-GB" sz="1600" b="1" dirty="0">
                          <a:effectLst/>
                          <a:latin typeface="+mn-lt"/>
                        </a:rPr>
                        <a:t>How can I make sure my child isn’t getting stressed?</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r>
                        <a:rPr lang="en-GB" sz="1600" dirty="0">
                          <a:effectLst/>
                          <a:latin typeface="+mn-lt"/>
                        </a:rPr>
                        <a:t>Always talk to them, ask them how they are, and stay positive.</a:t>
                      </a:r>
                    </a:p>
                    <a:p>
                      <a:pPr algn="l"/>
                      <a:r>
                        <a:rPr lang="en-GB" sz="1600" dirty="0">
                          <a:effectLst/>
                          <a:latin typeface="+mn-lt"/>
                        </a:rPr>
                        <a:t> </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666713674"/>
                  </a:ext>
                </a:extLst>
              </a:tr>
            </a:tbl>
          </a:graphicData>
        </a:graphic>
      </p:graphicFrame>
    </p:spTree>
    <p:extLst>
      <p:ext uri="{BB962C8B-B14F-4D97-AF65-F5344CB8AC3E}">
        <p14:creationId xmlns:p14="http://schemas.microsoft.com/office/powerpoint/2010/main" val="3877078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F7EE85-9D72-4355-9AB8-DF3BFD96EEC5}"/>
              </a:ext>
            </a:extLst>
          </p:cNvPr>
          <p:cNvSpPr>
            <a:spLocks noGrp="1"/>
          </p:cNvSpPr>
          <p:nvPr>
            <p:ph idx="1"/>
          </p:nvPr>
        </p:nvSpPr>
        <p:spPr>
          <a:xfrm>
            <a:off x="284085" y="1182951"/>
            <a:ext cx="8367203" cy="5075806"/>
          </a:xfrm>
          <a:ln>
            <a:solidFill>
              <a:schemeClr val="tx1"/>
            </a:solidFill>
          </a:ln>
        </p:spPr>
        <p:txBody>
          <a:bodyPr>
            <a:noAutofit/>
          </a:bodyPr>
          <a:lstStyle/>
          <a:p>
            <a:pPr marL="0" indent="0" algn="ctr">
              <a:buNone/>
            </a:pPr>
            <a:r>
              <a:rPr lang="en-GB" sz="2800" b="1" dirty="0"/>
              <a:t>How the simple things can make the most difference.</a:t>
            </a:r>
          </a:p>
          <a:p>
            <a:pPr marL="0" indent="0">
              <a:buNone/>
            </a:pPr>
            <a:endParaRPr lang="en-GB" sz="2800" dirty="0"/>
          </a:p>
          <a:p>
            <a:pPr marL="514350" indent="-514350">
              <a:buAutoNum type="arabicParenR"/>
            </a:pPr>
            <a:r>
              <a:rPr lang="en-GB" sz="2800" dirty="0"/>
              <a:t>Stick to a plan. Effective revision is about </a:t>
            </a:r>
            <a:r>
              <a:rPr lang="en-GB" sz="2800" dirty="0">
                <a:solidFill>
                  <a:srgbClr val="00B050"/>
                </a:solidFill>
              </a:rPr>
              <a:t>organisation</a:t>
            </a:r>
            <a:r>
              <a:rPr lang="en-GB" sz="2800" dirty="0"/>
              <a:t>, </a:t>
            </a:r>
            <a:r>
              <a:rPr lang="en-GB" sz="2800" dirty="0">
                <a:solidFill>
                  <a:srgbClr val="00B050"/>
                </a:solidFill>
              </a:rPr>
              <a:t>determination</a:t>
            </a:r>
            <a:r>
              <a:rPr lang="en-GB" sz="2800" dirty="0"/>
              <a:t> and </a:t>
            </a:r>
            <a:r>
              <a:rPr lang="en-GB" sz="2800" dirty="0">
                <a:solidFill>
                  <a:srgbClr val="00B050"/>
                </a:solidFill>
              </a:rPr>
              <a:t>discipline</a:t>
            </a:r>
            <a:r>
              <a:rPr lang="en-GB" sz="2800" dirty="0"/>
              <a:t>. </a:t>
            </a:r>
          </a:p>
          <a:p>
            <a:pPr marL="514350" indent="-514350">
              <a:buAutoNum type="arabicParenR"/>
            </a:pPr>
            <a:endParaRPr lang="en-GB" sz="2800" dirty="0"/>
          </a:p>
          <a:p>
            <a:pPr marL="514350" indent="-514350">
              <a:buAutoNum type="arabicParenR"/>
            </a:pPr>
            <a:r>
              <a:rPr lang="en-GB" sz="2800" dirty="0"/>
              <a:t>Make sure they get a </a:t>
            </a:r>
            <a:r>
              <a:rPr lang="en-GB" sz="2800" dirty="0">
                <a:solidFill>
                  <a:srgbClr val="00B050"/>
                </a:solidFill>
              </a:rPr>
              <a:t>good night’s sleep</a:t>
            </a:r>
            <a:r>
              <a:rPr lang="en-GB" sz="2800" dirty="0"/>
              <a:t>, every night, eat a </a:t>
            </a:r>
            <a:r>
              <a:rPr lang="en-GB" sz="2800" dirty="0">
                <a:solidFill>
                  <a:srgbClr val="00B050"/>
                </a:solidFill>
              </a:rPr>
              <a:t>healthy diet</a:t>
            </a:r>
            <a:r>
              <a:rPr lang="en-GB" sz="2800" dirty="0"/>
              <a:t>, </a:t>
            </a:r>
            <a:r>
              <a:rPr lang="en-GB" sz="2800" dirty="0">
                <a:solidFill>
                  <a:srgbClr val="00B050"/>
                </a:solidFill>
              </a:rPr>
              <a:t>drink</a:t>
            </a:r>
            <a:r>
              <a:rPr lang="en-GB" sz="2800" dirty="0"/>
              <a:t> plenty of fluids, and also do have time to </a:t>
            </a:r>
            <a:r>
              <a:rPr lang="en-GB" sz="2800" dirty="0">
                <a:solidFill>
                  <a:srgbClr val="00B050"/>
                </a:solidFill>
              </a:rPr>
              <a:t>switch off</a:t>
            </a:r>
            <a:r>
              <a:rPr lang="en-GB" sz="2800" dirty="0"/>
              <a:t>.</a:t>
            </a:r>
          </a:p>
          <a:p>
            <a:pPr marL="514350" indent="-514350">
              <a:buAutoNum type="arabicParenR"/>
            </a:pPr>
            <a:endParaRPr lang="en-GB" sz="2800" dirty="0"/>
          </a:p>
          <a:p>
            <a:pPr marL="514350" indent="-514350">
              <a:buAutoNum type="arabicParenR"/>
            </a:pPr>
            <a:r>
              <a:rPr lang="en-GB" sz="2800" dirty="0"/>
              <a:t>Stay </a:t>
            </a:r>
            <a:r>
              <a:rPr lang="en-GB" sz="2800" dirty="0">
                <a:solidFill>
                  <a:srgbClr val="00B050"/>
                </a:solidFill>
              </a:rPr>
              <a:t>positive</a:t>
            </a:r>
            <a:r>
              <a:rPr lang="en-GB" sz="2800" dirty="0"/>
              <a:t> and </a:t>
            </a:r>
            <a:r>
              <a:rPr lang="en-GB" sz="2800" dirty="0">
                <a:solidFill>
                  <a:srgbClr val="00B050"/>
                </a:solidFill>
              </a:rPr>
              <a:t>support them</a:t>
            </a:r>
            <a:r>
              <a:rPr lang="en-GB" sz="2800" dirty="0"/>
              <a:t>, every day.</a:t>
            </a:r>
          </a:p>
        </p:txBody>
      </p:sp>
    </p:spTree>
    <p:extLst>
      <p:ext uri="{BB962C8B-B14F-4D97-AF65-F5344CB8AC3E}">
        <p14:creationId xmlns:p14="http://schemas.microsoft.com/office/powerpoint/2010/main" val="2806185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872488-D896-4CC7-9D1F-B9EB792DC24C}"/>
              </a:ext>
            </a:extLst>
          </p:cNvPr>
          <p:cNvSpPr>
            <a:spLocks noGrp="1"/>
          </p:cNvSpPr>
          <p:nvPr>
            <p:ph idx="1"/>
          </p:nvPr>
        </p:nvSpPr>
        <p:spPr/>
        <p:txBody>
          <a:bodyPr>
            <a:normAutofit/>
          </a:bodyPr>
          <a:lstStyle/>
          <a:p>
            <a:pPr marL="0" indent="0">
              <a:buNone/>
            </a:pPr>
            <a:r>
              <a:rPr lang="en-GB" sz="1400" dirty="0"/>
              <a:t>Open:</a:t>
            </a:r>
          </a:p>
          <a:p>
            <a:r>
              <a:rPr lang="en-GB" sz="1400" dirty="0"/>
              <a:t>Useful Online Resources</a:t>
            </a:r>
          </a:p>
          <a:p>
            <a:r>
              <a:rPr lang="en-GB" sz="1400" dirty="0"/>
              <a:t>Exam Overview Document (Links)</a:t>
            </a:r>
          </a:p>
          <a:p>
            <a:r>
              <a:rPr lang="en-GB" sz="1400" dirty="0"/>
              <a:t>Exam Timetable</a:t>
            </a:r>
          </a:p>
        </p:txBody>
      </p:sp>
    </p:spTree>
    <p:extLst>
      <p:ext uri="{BB962C8B-B14F-4D97-AF65-F5344CB8AC3E}">
        <p14:creationId xmlns:p14="http://schemas.microsoft.com/office/powerpoint/2010/main" val="127829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8F5EE-1659-47D3-AB84-9F3CAE9DBA94}"/>
              </a:ext>
            </a:extLst>
          </p:cNvPr>
          <p:cNvSpPr>
            <a:spLocks noGrp="1"/>
          </p:cNvSpPr>
          <p:nvPr>
            <p:ph idx="1"/>
          </p:nvPr>
        </p:nvSpPr>
        <p:spPr>
          <a:xfrm>
            <a:off x="452759" y="2118974"/>
            <a:ext cx="8136385" cy="3731412"/>
          </a:xfrm>
          <a:ln>
            <a:solidFill>
              <a:schemeClr val="tx1"/>
            </a:solidFill>
          </a:ln>
        </p:spPr>
        <p:txBody>
          <a:bodyPr>
            <a:normAutofit fontScale="92500" lnSpcReduction="10000"/>
          </a:bodyPr>
          <a:lstStyle/>
          <a:p>
            <a:pPr marL="342900" lvl="0" indent="-342900">
              <a:lnSpc>
                <a:spcPct val="107000"/>
              </a:lnSpc>
              <a:buFont typeface="Calibri" panose="020F0502020204030204" pitchFamily="34" charset="0"/>
              <a:buChar char="-"/>
            </a:pPr>
            <a:r>
              <a:rPr lang="en-GB" sz="2800" dirty="0"/>
              <a:t>How long is left until the GCSE exams?</a:t>
            </a:r>
          </a:p>
          <a:p>
            <a:pPr marL="342900" lvl="0" indent="-342900">
              <a:lnSpc>
                <a:spcPct val="107000"/>
              </a:lnSpc>
              <a:buFont typeface="Calibri" panose="020F0502020204030204" pitchFamily="34" charset="0"/>
              <a:buChar char="-"/>
            </a:pPr>
            <a:endParaRPr lang="en-GB" sz="2800" dirty="0"/>
          </a:p>
          <a:p>
            <a:pPr marL="342900" lvl="0" indent="-342900">
              <a:lnSpc>
                <a:spcPct val="107000"/>
              </a:lnSpc>
              <a:buFont typeface="Calibri" panose="020F0502020204030204" pitchFamily="34" charset="0"/>
              <a:buChar char="-"/>
            </a:pPr>
            <a:r>
              <a:rPr lang="en-GB" sz="2800" dirty="0"/>
              <a:t>What should your child be doing in the build up to their exams?</a:t>
            </a:r>
          </a:p>
          <a:p>
            <a:pPr marL="342900" lvl="0" indent="-342900">
              <a:lnSpc>
                <a:spcPct val="107000"/>
              </a:lnSpc>
              <a:buFont typeface="Calibri" panose="020F0502020204030204" pitchFamily="34" charset="0"/>
              <a:buChar char="-"/>
            </a:pPr>
            <a:endParaRPr lang="en-GB" sz="2800" dirty="0"/>
          </a:p>
          <a:p>
            <a:pPr marL="342900" lvl="0" indent="-342900">
              <a:lnSpc>
                <a:spcPct val="107000"/>
              </a:lnSpc>
              <a:buFont typeface="Calibri" panose="020F0502020204030204" pitchFamily="34" charset="0"/>
              <a:buChar char="-"/>
            </a:pPr>
            <a:r>
              <a:rPr lang="en-GB" sz="2800" dirty="0"/>
              <a:t>What resources are available to support your child?</a:t>
            </a:r>
          </a:p>
          <a:p>
            <a:pPr marL="342900" lvl="0" indent="-342900">
              <a:lnSpc>
                <a:spcPct val="107000"/>
              </a:lnSpc>
              <a:buFont typeface="Calibri" panose="020F0502020204030204" pitchFamily="34" charset="0"/>
              <a:buChar char="-"/>
            </a:pPr>
            <a:endParaRPr lang="en-GB" sz="2800" dirty="0"/>
          </a:p>
          <a:p>
            <a:pPr marL="342900" lvl="0" indent="-342900">
              <a:lnSpc>
                <a:spcPct val="107000"/>
              </a:lnSpc>
              <a:buFont typeface="Calibri" panose="020F0502020204030204" pitchFamily="34" charset="0"/>
              <a:buChar char="-"/>
            </a:pPr>
            <a:r>
              <a:rPr lang="en-GB" sz="2800" dirty="0"/>
              <a:t>How can you support your child with their revision?</a:t>
            </a:r>
          </a:p>
        </p:txBody>
      </p:sp>
      <p:sp>
        <p:nvSpPr>
          <p:cNvPr id="5" name="TextBox 4">
            <a:extLst>
              <a:ext uri="{FF2B5EF4-FFF2-40B4-BE49-F238E27FC236}">
                <a16:creationId xmlns:a16="http://schemas.microsoft.com/office/drawing/2014/main" id="{6A2B579A-CC84-4EC7-8AF8-DAA9AEA62C1B}"/>
              </a:ext>
            </a:extLst>
          </p:cNvPr>
          <p:cNvSpPr txBox="1"/>
          <p:nvPr/>
        </p:nvSpPr>
        <p:spPr>
          <a:xfrm>
            <a:off x="452760" y="1198484"/>
            <a:ext cx="8136385" cy="584775"/>
          </a:xfrm>
          <a:prstGeom prst="rect">
            <a:avLst/>
          </a:prstGeom>
          <a:noFill/>
          <a:ln>
            <a:solidFill>
              <a:schemeClr val="tx1"/>
            </a:solidFill>
          </a:ln>
        </p:spPr>
        <p:txBody>
          <a:bodyPr wrap="square" rtlCol="0">
            <a:spAutoFit/>
          </a:bodyPr>
          <a:lstStyle/>
          <a:p>
            <a:r>
              <a:rPr lang="en-GB" sz="3200" b="1" dirty="0"/>
              <a:t>Aims of our session:</a:t>
            </a:r>
            <a:endParaRPr lang="en-GB" sz="3200" dirty="0"/>
          </a:p>
        </p:txBody>
      </p:sp>
    </p:spTree>
    <p:extLst>
      <p:ext uri="{BB962C8B-B14F-4D97-AF65-F5344CB8AC3E}">
        <p14:creationId xmlns:p14="http://schemas.microsoft.com/office/powerpoint/2010/main" val="230753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8491E3B-4AFC-4CD2-BFCC-2EAF8D953015}"/>
              </a:ext>
            </a:extLst>
          </p:cNvPr>
          <p:cNvGraphicFramePr>
            <a:graphicFrameLocks noGrp="1"/>
          </p:cNvGraphicFramePr>
          <p:nvPr>
            <p:extLst>
              <p:ext uri="{D42A27DB-BD31-4B8C-83A1-F6EECF244321}">
                <p14:modId xmlns:p14="http://schemas.microsoft.com/office/powerpoint/2010/main" val="1171094559"/>
              </p:ext>
            </p:extLst>
          </p:nvPr>
        </p:nvGraphicFramePr>
        <p:xfrm>
          <a:off x="0" y="0"/>
          <a:ext cx="9144000" cy="6956345"/>
        </p:xfrm>
        <a:graphic>
          <a:graphicData uri="http://schemas.openxmlformats.org/drawingml/2006/table">
            <a:tbl>
              <a:tblPr firstRow="1" firstCol="1" bandRow="1">
                <a:tableStyleId>{616DA210-FB5B-4158-B5E0-FEB733F419BA}</a:tableStyleId>
              </a:tblPr>
              <a:tblGrid>
                <a:gridCol w="2284544">
                  <a:extLst>
                    <a:ext uri="{9D8B030D-6E8A-4147-A177-3AD203B41FA5}">
                      <a16:colId xmlns:a16="http://schemas.microsoft.com/office/drawing/2014/main" val="581881438"/>
                    </a:ext>
                  </a:extLst>
                </a:gridCol>
                <a:gridCol w="6859456">
                  <a:extLst>
                    <a:ext uri="{9D8B030D-6E8A-4147-A177-3AD203B41FA5}">
                      <a16:colId xmlns:a16="http://schemas.microsoft.com/office/drawing/2014/main" val="588716853"/>
                    </a:ext>
                  </a:extLst>
                </a:gridCol>
              </a:tblGrid>
              <a:tr h="1033510">
                <a:tc gridSpan="2">
                  <a:txBody>
                    <a:bodyPr/>
                    <a:lstStyle/>
                    <a:p>
                      <a:pPr algn="l"/>
                      <a:r>
                        <a:rPr lang="en-GB" sz="2000" dirty="0">
                          <a:effectLst/>
                        </a:rPr>
                        <a:t>GCSE Countdown</a:t>
                      </a:r>
                    </a:p>
                    <a:p>
                      <a:pPr marL="342900" indent="-342900" algn="l">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43 days until the first exam</a:t>
                      </a:r>
                    </a:p>
                    <a:p>
                      <a:pPr marL="342900" indent="-342900" algn="l">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20/43 days are in school</a:t>
                      </a:r>
                    </a:p>
                  </a:txBody>
                  <a:tcPr marL="68580" marR="68580" marT="0" marB="0">
                    <a:solidFill>
                      <a:srgbClr val="FFC000"/>
                    </a:solidFill>
                  </a:tcPr>
                </a:tc>
                <a:tc hMerge="1">
                  <a:txBody>
                    <a:bodyPr/>
                    <a:lstStyle/>
                    <a:p>
                      <a:endParaRPr lang="en-GB"/>
                    </a:p>
                  </a:txBody>
                  <a:tcPr/>
                </a:tc>
                <a:extLst>
                  <a:ext uri="{0D108BD9-81ED-4DB2-BD59-A6C34878D82A}">
                    <a16:rowId xmlns:a16="http://schemas.microsoft.com/office/drawing/2014/main" val="970276380"/>
                  </a:ext>
                </a:extLst>
              </a:tr>
              <a:tr h="539447">
                <a:tc>
                  <a:txBody>
                    <a:bodyPr/>
                    <a:lstStyle/>
                    <a:p>
                      <a:pPr algn="l"/>
                      <a:r>
                        <a:rPr lang="en-GB" sz="2000" dirty="0">
                          <a:effectLst/>
                        </a:rPr>
                        <a:t>W/B 25</a:t>
                      </a:r>
                      <a:r>
                        <a:rPr lang="en-GB" sz="2000" baseline="30000" dirty="0">
                          <a:effectLst/>
                        </a:rPr>
                        <a:t>th</a:t>
                      </a:r>
                      <a:r>
                        <a:rPr lang="en-GB" sz="2000" dirty="0">
                          <a:effectLst/>
                        </a:rPr>
                        <a:t> March</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l"/>
                      <a:r>
                        <a:rPr lang="en-GB" sz="2000" dirty="0">
                          <a:effectLst/>
                        </a:rPr>
                        <a:t>Easter Holidays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3309984595"/>
                  </a:ext>
                </a:extLst>
              </a:tr>
              <a:tr h="539447">
                <a:tc>
                  <a:txBody>
                    <a:bodyPr/>
                    <a:lstStyle/>
                    <a:p>
                      <a:pPr algn="l"/>
                      <a:r>
                        <a:rPr lang="en-GB" sz="2000">
                          <a:effectLst/>
                        </a:rPr>
                        <a:t>W/B 1</a:t>
                      </a:r>
                      <a:r>
                        <a:rPr lang="en-GB" sz="2000" baseline="30000">
                          <a:effectLst/>
                        </a:rPr>
                        <a:t>st</a:t>
                      </a:r>
                      <a:r>
                        <a:rPr lang="en-GB" sz="2000">
                          <a:effectLst/>
                        </a:rPr>
                        <a:t> April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l"/>
                      <a:r>
                        <a:rPr lang="en-GB" sz="2000" dirty="0">
                          <a:effectLst/>
                        </a:rPr>
                        <a:t>Easter Holidays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388055391"/>
                  </a:ext>
                </a:extLst>
              </a:tr>
              <a:tr h="539447">
                <a:tc>
                  <a:txBody>
                    <a:bodyPr/>
                    <a:lstStyle/>
                    <a:p>
                      <a:pPr algn="l"/>
                      <a:r>
                        <a:rPr lang="en-GB" sz="2000" dirty="0">
                          <a:effectLst/>
                        </a:rPr>
                        <a:t>W/B 8</a:t>
                      </a:r>
                      <a:r>
                        <a:rPr lang="en-GB" sz="2000" baseline="30000" dirty="0">
                          <a:effectLst/>
                        </a:rPr>
                        <a:t>th</a:t>
                      </a:r>
                      <a:r>
                        <a:rPr lang="en-GB" sz="2000" dirty="0">
                          <a:effectLst/>
                        </a:rPr>
                        <a:t> April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r>
                        <a:rPr lang="en-GB" sz="2000">
                          <a:effectLst/>
                        </a:rPr>
                        <a:t>4 days in school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4137176"/>
                  </a:ext>
                </a:extLst>
              </a:tr>
              <a:tr h="539447">
                <a:tc>
                  <a:txBody>
                    <a:bodyPr/>
                    <a:lstStyle/>
                    <a:p>
                      <a:pPr algn="l"/>
                      <a:r>
                        <a:rPr lang="en-GB" sz="2000" dirty="0">
                          <a:effectLst/>
                        </a:rPr>
                        <a:t>W/B 15</a:t>
                      </a:r>
                      <a:r>
                        <a:rPr lang="en-GB" sz="2000" baseline="30000" dirty="0">
                          <a:effectLst/>
                        </a:rPr>
                        <a:t>th</a:t>
                      </a:r>
                      <a:r>
                        <a:rPr lang="en-GB" sz="2000" dirty="0">
                          <a:effectLst/>
                        </a:rPr>
                        <a:t> April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r>
                        <a:rPr lang="en-GB" sz="2000" dirty="0">
                          <a:effectLst/>
                        </a:rPr>
                        <a:t>5 days in school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1971054"/>
                  </a:ext>
                </a:extLst>
              </a:tr>
              <a:tr h="569822">
                <a:tc>
                  <a:txBody>
                    <a:bodyPr/>
                    <a:lstStyle/>
                    <a:p>
                      <a:pPr algn="l"/>
                      <a:r>
                        <a:rPr lang="en-GB" sz="2000" dirty="0">
                          <a:effectLst/>
                        </a:rPr>
                        <a:t>W/B 22nd April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r>
                        <a:rPr lang="en-GB" sz="2000" dirty="0">
                          <a:effectLst/>
                        </a:rPr>
                        <a:t>5 days in school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4031638"/>
                  </a:ext>
                </a:extLst>
              </a:tr>
              <a:tr h="769890">
                <a:tc>
                  <a:txBody>
                    <a:bodyPr/>
                    <a:lstStyle/>
                    <a:p>
                      <a:pPr algn="l"/>
                      <a:r>
                        <a:rPr lang="en-GB" sz="2000" dirty="0">
                          <a:effectLst/>
                        </a:rPr>
                        <a:t>W/B 29</a:t>
                      </a:r>
                      <a:r>
                        <a:rPr lang="en-GB" sz="2000" baseline="30000" dirty="0">
                          <a:effectLst/>
                        </a:rPr>
                        <a:t>th</a:t>
                      </a:r>
                      <a:r>
                        <a:rPr lang="en-GB" sz="2000" dirty="0">
                          <a:effectLst/>
                        </a:rPr>
                        <a:t> April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r>
                        <a:rPr lang="en-GB" sz="2000" dirty="0">
                          <a:effectLst/>
                        </a:rPr>
                        <a:t>Exams Start</a:t>
                      </a:r>
                    </a:p>
                    <a:p>
                      <a:pPr algn="l"/>
                      <a:r>
                        <a:rPr lang="en-GB" sz="2000" dirty="0">
                          <a:effectLst/>
                        </a:rPr>
                        <a:t>Thursday 2</a:t>
                      </a:r>
                      <a:r>
                        <a:rPr lang="en-GB" sz="2000" baseline="30000" dirty="0">
                          <a:effectLst/>
                        </a:rPr>
                        <a:t>nd</a:t>
                      </a:r>
                      <a:r>
                        <a:rPr lang="en-GB" sz="2000" dirty="0">
                          <a:effectLst/>
                        </a:rPr>
                        <a:t> May – BTEC IT Exam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2175515630"/>
                  </a:ext>
                </a:extLst>
              </a:tr>
              <a:tr h="539447">
                <a:tc>
                  <a:txBody>
                    <a:bodyPr/>
                    <a:lstStyle/>
                    <a:p>
                      <a:pPr algn="l"/>
                      <a:r>
                        <a:rPr lang="en-GB" sz="2000" dirty="0">
                          <a:effectLst/>
                        </a:rPr>
                        <a:t>W/B 6</a:t>
                      </a:r>
                      <a:r>
                        <a:rPr lang="en-GB" sz="2000" baseline="30000" dirty="0">
                          <a:effectLst/>
                        </a:rPr>
                        <a:t>th</a:t>
                      </a:r>
                      <a:r>
                        <a:rPr lang="en-GB" sz="2000" dirty="0">
                          <a:effectLst/>
                        </a:rPr>
                        <a:t> May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41083441"/>
                  </a:ext>
                </a:extLst>
              </a:tr>
              <a:tr h="539447">
                <a:tc>
                  <a:txBody>
                    <a:bodyPr/>
                    <a:lstStyle/>
                    <a:p>
                      <a:pPr algn="l"/>
                      <a:r>
                        <a:rPr lang="en-GB" sz="2000" dirty="0">
                          <a:effectLst/>
                        </a:rPr>
                        <a:t>W/B 13</a:t>
                      </a:r>
                      <a:r>
                        <a:rPr lang="en-GB" sz="2000" baseline="30000" dirty="0">
                          <a:effectLst/>
                        </a:rPr>
                        <a:t>th</a:t>
                      </a:r>
                      <a:r>
                        <a:rPr lang="en-GB" sz="2000" dirty="0">
                          <a:effectLst/>
                        </a:rPr>
                        <a:t> May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72357754"/>
                  </a:ext>
                </a:extLst>
              </a:tr>
              <a:tr h="312931">
                <a:tc>
                  <a:txBody>
                    <a:bodyPr/>
                    <a:lstStyle/>
                    <a:p>
                      <a:pPr algn="l"/>
                      <a:r>
                        <a:rPr lang="en-GB" sz="2000" dirty="0">
                          <a:effectLst/>
                        </a:rPr>
                        <a:t>W/B 20</a:t>
                      </a:r>
                      <a:r>
                        <a:rPr lang="en-GB" sz="2000" baseline="30000" dirty="0">
                          <a:effectLst/>
                        </a:rPr>
                        <a:t>TH</a:t>
                      </a:r>
                      <a:r>
                        <a:rPr lang="en-GB" sz="2000" dirty="0">
                          <a:effectLst/>
                        </a:rPr>
                        <a:t> May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972539280"/>
                  </a:ext>
                </a:extLst>
              </a:tr>
              <a:tr h="1033510">
                <a:tc gridSpan="2">
                  <a:txBody>
                    <a:bodyPr/>
                    <a:lstStyle/>
                    <a:p>
                      <a:pPr algn="ctr"/>
                      <a:r>
                        <a:rPr lang="en-GB" sz="2000" dirty="0">
                          <a:effectLst/>
                        </a:rPr>
                        <a:t> </a:t>
                      </a:r>
                    </a:p>
                    <a:p>
                      <a:pPr algn="ctr"/>
                      <a:r>
                        <a:rPr lang="en-GB" sz="2000" dirty="0">
                          <a:effectLst/>
                        </a:rPr>
                        <a:t>Half Term</a:t>
                      </a:r>
                    </a:p>
                    <a:p>
                      <a:pPr algn="ct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hMerge="1">
                  <a:txBody>
                    <a:bodyPr/>
                    <a:lstStyle/>
                    <a:p>
                      <a:endParaRPr lang="en-GB"/>
                    </a:p>
                  </a:txBody>
                  <a:tcPr/>
                </a:tc>
                <a:extLst>
                  <a:ext uri="{0D108BD9-81ED-4DB2-BD59-A6C34878D82A}">
                    <a16:rowId xmlns:a16="http://schemas.microsoft.com/office/drawing/2014/main" val="3807832064"/>
                  </a:ext>
                </a:extLst>
              </a:tr>
            </a:tbl>
          </a:graphicData>
        </a:graphic>
      </p:graphicFrame>
    </p:spTree>
    <p:extLst>
      <p:ext uri="{BB962C8B-B14F-4D97-AF65-F5344CB8AC3E}">
        <p14:creationId xmlns:p14="http://schemas.microsoft.com/office/powerpoint/2010/main" val="4200551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71525D5-B1D9-4C45-BCEA-EE73035DE0EB}"/>
              </a:ext>
            </a:extLst>
          </p:cNvPr>
          <p:cNvGraphicFramePr>
            <a:graphicFrameLocks noGrp="1"/>
          </p:cNvGraphicFramePr>
          <p:nvPr>
            <p:extLst>
              <p:ext uri="{D42A27DB-BD31-4B8C-83A1-F6EECF244321}">
                <p14:modId xmlns:p14="http://schemas.microsoft.com/office/powerpoint/2010/main" val="4083025514"/>
              </p:ext>
            </p:extLst>
          </p:nvPr>
        </p:nvGraphicFramePr>
        <p:xfrm>
          <a:off x="0" y="1154098"/>
          <a:ext cx="9143999" cy="5788235"/>
        </p:xfrm>
        <a:graphic>
          <a:graphicData uri="http://schemas.openxmlformats.org/drawingml/2006/table">
            <a:tbl>
              <a:tblPr firstRow="1" firstCol="1" bandRow="1">
                <a:tableStyleId>{5940675A-B579-460E-94D1-54222C63F5DA}</a:tableStyleId>
              </a:tblPr>
              <a:tblGrid>
                <a:gridCol w="1468582">
                  <a:extLst>
                    <a:ext uri="{9D8B030D-6E8A-4147-A177-3AD203B41FA5}">
                      <a16:colId xmlns:a16="http://schemas.microsoft.com/office/drawing/2014/main" val="2042860296"/>
                    </a:ext>
                  </a:extLst>
                </a:gridCol>
                <a:gridCol w="7675417">
                  <a:extLst>
                    <a:ext uri="{9D8B030D-6E8A-4147-A177-3AD203B41FA5}">
                      <a16:colId xmlns:a16="http://schemas.microsoft.com/office/drawing/2014/main" val="176160199"/>
                    </a:ext>
                  </a:extLst>
                </a:gridCol>
              </a:tblGrid>
              <a:tr h="659392">
                <a:tc gridSpan="2">
                  <a:txBody>
                    <a:bodyPr/>
                    <a:lstStyle/>
                    <a:p>
                      <a:pPr algn="just"/>
                      <a:r>
                        <a:rPr lang="en-GB" sz="1100" b="1" dirty="0">
                          <a:effectLst/>
                        </a:rPr>
                        <a:t>Example Revision Timetable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GB"/>
                    </a:p>
                  </a:txBody>
                  <a:tcPr/>
                </a:tc>
                <a:extLst>
                  <a:ext uri="{0D108BD9-81ED-4DB2-BD59-A6C34878D82A}">
                    <a16:rowId xmlns:a16="http://schemas.microsoft.com/office/drawing/2014/main" val="148703992"/>
                  </a:ext>
                </a:extLst>
              </a:tr>
              <a:tr h="455903">
                <a:tc>
                  <a:txBody>
                    <a:bodyPr/>
                    <a:lstStyle/>
                    <a:p>
                      <a:pPr algn="just"/>
                      <a:r>
                        <a:rPr lang="en-GB" sz="1100" b="1">
                          <a:effectLst/>
                        </a:rPr>
                        <a:t>Day</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r>
                        <a:rPr lang="en-GB" sz="1100" b="1" dirty="0">
                          <a:effectLst/>
                        </a:rPr>
                        <a:t>Subjects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84447230"/>
                  </a:ext>
                </a:extLst>
              </a:tr>
              <a:tr h="687990">
                <a:tc>
                  <a:txBody>
                    <a:bodyPr/>
                    <a:lstStyle/>
                    <a:p>
                      <a:pPr algn="just"/>
                      <a:r>
                        <a:rPr lang="en-GB" sz="1100">
                          <a:effectLst/>
                        </a:rPr>
                        <a:t>Monday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r>
                        <a:rPr lang="en-GB" sz="1100">
                          <a:effectLst/>
                        </a:rPr>
                        <a:t>Chemistry &amp; History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3101717861"/>
                  </a:ext>
                </a:extLst>
              </a:tr>
              <a:tr h="659392">
                <a:tc>
                  <a:txBody>
                    <a:bodyPr/>
                    <a:lstStyle/>
                    <a:p>
                      <a:pPr algn="just"/>
                      <a:r>
                        <a:rPr lang="en-GB" sz="1100">
                          <a:effectLst/>
                        </a:rPr>
                        <a:t>Tuesday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r>
                        <a:rPr lang="en-GB" sz="1100">
                          <a:effectLst/>
                        </a:rPr>
                        <a:t>Maths &amp; Physics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640684923"/>
                  </a:ext>
                </a:extLst>
              </a:tr>
              <a:tr h="659392">
                <a:tc>
                  <a:txBody>
                    <a:bodyPr/>
                    <a:lstStyle/>
                    <a:p>
                      <a:pPr algn="just"/>
                      <a:r>
                        <a:rPr lang="en-GB" sz="1100">
                          <a:effectLst/>
                        </a:rPr>
                        <a:t>Wednesday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r>
                        <a:rPr lang="en-GB" sz="1100">
                          <a:effectLst/>
                        </a:rPr>
                        <a:t>English &amp; Geography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59921842"/>
                  </a:ext>
                </a:extLst>
              </a:tr>
              <a:tr h="659392">
                <a:tc>
                  <a:txBody>
                    <a:bodyPr/>
                    <a:lstStyle/>
                    <a:p>
                      <a:pPr algn="just"/>
                      <a:r>
                        <a:rPr lang="en-GB" sz="1100">
                          <a:effectLst/>
                        </a:rPr>
                        <a:t>Thursday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r>
                        <a:rPr lang="en-GB" sz="1100">
                          <a:effectLst/>
                        </a:rPr>
                        <a:t>iMedia &amp; Biology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2749624303"/>
                  </a:ext>
                </a:extLst>
              </a:tr>
              <a:tr h="687990">
                <a:tc>
                  <a:txBody>
                    <a:bodyPr/>
                    <a:lstStyle/>
                    <a:p>
                      <a:pPr algn="just"/>
                      <a:r>
                        <a:rPr lang="en-GB" sz="1100">
                          <a:effectLst/>
                        </a:rPr>
                        <a:t>Friday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r>
                        <a:rPr lang="en-GB" sz="1100" dirty="0">
                          <a:effectLst/>
                        </a:rPr>
                        <a:t>None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610519483"/>
                  </a:ext>
                </a:extLst>
              </a:tr>
              <a:tr h="659392">
                <a:tc>
                  <a:txBody>
                    <a:bodyPr/>
                    <a:lstStyle/>
                    <a:p>
                      <a:pPr algn="just"/>
                      <a:r>
                        <a:rPr lang="en-GB" sz="1100">
                          <a:effectLst/>
                        </a:rPr>
                        <a:t>Saturday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just"/>
                      <a:r>
                        <a:rPr lang="en-GB" sz="1100" dirty="0">
                          <a:effectLst/>
                        </a:rPr>
                        <a:t>Maths &amp; History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878080211"/>
                  </a:ext>
                </a:extLst>
              </a:tr>
              <a:tr h="659392">
                <a:tc>
                  <a:txBody>
                    <a:bodyPr/>
                    <a:lstStyle/>
                    <a:p>
                      <a:pPr algn="just"/>
                      <a:r>
                        <a:rPr lang="en-GB" sz="1100">
                          <a:effectLst/>
                        </a:rPr>
                        <a:t>Sunday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just"/>
                      <a:r>
                        <a:rPr lang="en-GB" sz="1100" dirty="0">
                          <a:effectLst/>
                        </a:rPr>
                        <a:t>Geography, Biology &amp; Chemistry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34444401"/>
                  </a:ext>
                </a:extLst>
              </a:tr>
            </a:tbl>
          </a:graphicData>
        </a:graphic>
      </p:graphicFrame>
    </p:spTree>
    <p:extLst>
      <p:ext uri="{BB962C8B-B14F-4D97-AF65-F5344CB8AC3E}">
        <p14:creationId xmlns:p14="http://schemas.microsoft.com/office/powerpoint/2010/main" val="186217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5F879E4-0D94-408A-909C-B9A0320E9F8E}"/>
              </a:ext>
            </a:extLst>
          </p:cNvPr>
          <p:cNvGraphicFramePr>
            <a:graphicFrameLocks noGrp="1"/>
          </p:cNvGraphicFramePr>
          <p:nvPr>
            <p:extLst>
              <p:ext uri="{D42A27DB-BD31-4B8C-83A1-F6EECF244321}">
                <p14:modId xmlns:p14="http://schemas.microsoft.com/office/powerpoint/2010/main" val="1487777558"/>
              </p:ext>
            </p:extLst>
          </p:nvPr>
        </p:nvGraphicFramePr>
        <p:xfrm>
          <a:off x="0" y="0"/>
          <a:ext cx="9143996" cy="6943060"/>
        </p:xfrm>
        <a:graphic>
          <a:graphicData uri="http://schemas.openxmlformats.org/drawingml/2006/table">
            <a:tbl>
              <a:tblPr firstRow="1" firstCol="1" bandRow="1">
                <a:tableStyleId>{5C22544A-7EE6-4342-B048-85BDC9FD1C3A}</a:tableStyleId>
              </a:tblPr>
              <a:tblGrid>
                <a:gridCol w="1007448">
                  <a:extLst>
                    <a:ext uri="{9D8B030D-6E8A-4147-A177-3AD203B41FA5}">
                      <a16:colId xmlns:a16="http://schemas.microsoft.com/office/drawing/2014/main" val="3356563976"/>
                    </a:ext>
                  </a:extLst>
                </a:gridCol>
                <a:gridCol w="1007448">
                  <a:extLst>
                    <a:ext uri="{9D8B030D-6E8A-4147-A177-3AD203B41FA5}">
                      <a16:colId xmlns:a16="http://schemas.microsoft.com/office/drawing/2014/main" val="372903778"/>
                    </a:ext>
                  </a:extLst>
                </a:gridCol>
                <a:gridCol w="1007448">
                  <a:extLst>
                    <a:ext uri="{9D8B030D-6E8A-4147-A177-3AD203B41FA5}">
                      <a16:colId xmlns:a16="http://schemas.microsoft.com/office/drawing/2014/main" val="1178697715"/>
                    </a:ext>
                  </a:extLst>
                </a:gridCol>
                <a:gridCol w="1007448">
                  <a:extLst>
                    <a:ext uri="{9D8B030D-6E8A-4147-A177-3AD203B41FA5}">
                      <a16:colId xmlns:a16="http://schemas.microsoft.com/office/drawing/2014/main" val="1875205719"/>
                    </a:ext>
                  </a:extLst>
                </a:gridCol>
                <a:gridCol w="1007448">
                  <a:extLst>
                    <a:ext uri="{9D8B030D-6E8A-4147-A177-3AD203B41FA5}">
                      <a16:colId xmlns:a16="http://schemas.microsoft.com/office/drawing/2014/main" val="3461339843"/>
                    </a:ext>
                  </a:extLst>
                </a:gridCol>
                <a:gridCol w="1008073">
                  <a:extLst>
                    <a:ext uri="{9D8B030D-6E8A-4147-A177-3AD203B41FA5}">
                      <a16:colId xmlns:a16="http://schemas.microsoft.com/office/drawing/2014/main" val="4135042857"/>
                    </a:ext>
                  </a:extLst>
                </a:gridCol>
                <a:gridCol w="1008073">
                  <a:extLst>
                    <a:ext uri="{9D8B030D-6E8A-4147-A177-3AD203B41FA5}">
                      <a16:colId xmlns:a16="http://schemas.microsoft.com/office/drawing/2014/main" val="223044713"/>
                    </a:ext>
                  </a:extLst>
                </a:gridCol>
                <a:gridCol w="1008073">
                  <a:extLst>
                    <a:ext uri="{9D8B030D-6E8A-4147-A177-3AD203B41FA5}">
                      <a16:colId xmlns:a16="http://schemas.microsoft.com/office/drawing/2014/main" val="2670928325"/>
                    </a:ext>
                  </a:extLst>
                </a:gridCol>
                <a:gridCol w="1082537">
                  <a:extLst>
                    <a:ext uri="{9D8B030D-6E8A-4147-A177-3AD203B41FA5}">
                      <a16:colId xmlns:a16="http://schemas.microsoft.com/office/drawing/2014/main" val="3233188719"/>
                    </a:ext>
                  </a:extLst>
                </a:gridCol>
              </a:tblGrid>
              <a:tr h="587181">
                <a:tc gridSpan="9">
                  <a:txBody>
                    <a:bodyPr/>
                    <a:lstStyle/>
                    <a:p>
                      <a:pPr algn="l">
                        <a:lnSpc>
                          <a:spcPct val="107000"/>
                        </a:lnSpc>
                        <a:spcAft>
                          <a:spcPts val="800"/>
                        </a:spcAft>
                      </a:pPr>
                      <a:r>
                        <a:rPr lang="en-GB" sz="1000">
                          <a:effectLst/>
                        </a:rPr>
                        <a:t>Week: 25</a:t>
                      </a:r>
                      <a:r>
                        <a:rPr lang="en-GB" sz="1000" baseline="30000">
                          <a:effectLst/>
                        </a:rPr>
                        <a:t>th</a:t>
                      </a:r>
                      <a:r>
                        <a:rPr lang="en-GB" sz="1000">
                          <a:effectLst/>
                        </a:rPr>
                        <a:t> March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0111213"/>
                  </a:ext>
                </a:extLst>
              </a:tr>
              <a:tr h="587181">
                <a:tc>
                  <a:txBody>
                    <a:bodyPr/>
                    <a:lstStyle/>
                    <a:p>
                      <a:pPr algn="ctr">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ctr">
                        <a:lnSpc>
                          <a:spcPct val="107000"/>
                        </a:lnSpc>
                        <a:spcAft>
                          <a:spcPts val="800"/>
                        </a:spcAft>
                      </a:pPr>
                      <a:r>
                        <a:rPr lang="en-GB" sz="1000">
                          <a:effectLst/>
                        </a:rPr>
                        <a:t>10am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ctr">
                        <a:lnSpc>
                          <a:spcPct val="107000"/>
                        </a:lnSpc>
                        <a:spcAft>
                          <a:spcPts val="800"/>
                        </a:spcAft>
                      </a:pPr>
                      <a:r>
                        <a:rPr lang="en-GB" sz="1000">
                          <a:effectLst/>
                        </a:rPr>
                        <a:t>11am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ctr">
                        <a:lnSpc>
                          <a:spcPct val="107000"/>
                        </a:lnSpc>
                        <a:spcAft>
                          <a:spcPts val="800"/>
                        </a:spcAft>
                      </a:pPr>
                      <a:r>
                        <a:rPr lang="en-GB" sz="1000">
                          <a:effectLst/>
                        </a:rPr>
                        <a:t>12pm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ctr">
                        <a:lnSpc>
                          <a:spcPct val="107000"/>
                        </a:lnSpc>
                        <a:spcAft>
                          <a:spcPts val="800"/>
                        </a:spcAft>
                      </a:pPr>
                      <a:r>
                        <a:rPr lang="en-GB" sz="1000">
                          <a:effectLst/>
                        </a:rPr>
                        <a:t>Lunch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ctr">
                        <a:lnSpc>
                          <a:spcPct val="107000"/>
                        </a:lnSpc>
                        <a:spcAft>
                          <a:spcPts val="800"/>
                        </a:spcAft>
                      </a:pPr>
                      <a:r>
                        <a:rPr lang="en-GB" sz="1000">
                          <a:effectLst/>
                        </a:rPr>
                        <a:t>2pm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ctr">
                        <a:lnSpc>
                          <a:spcPct val="107000"/>
                        </a:lnSpc>
                        <a:spcAft>
                          <a:spcPts val="800"/>
                        </a:spcAft>
                      </a:pPr>
                      <a:r>
                        <a:rPr lang="en-GB" sz="1000">
                          <a:effectLst/>
                        </a:rPr>
                        <a:t>3pm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ctr">
                        <a:lnSpc>
                          <a:spcPct val="107000"/>
                        </a:lnSpc>
                        <a:spcAft>
                          <a:spcPts val="800"/>
                        </a:spcAft>
                      </a:pPr>
                      <a:r>
                        <a:rPr lang="en-GB" sz="1000">
                          <a:effectLst/>
                        </a:rPr>
                        <a:t>5pm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ctr">
                        <a:lnSpc>
                          <a:spcPct val="107000"/>
                        </a:lnSpc>
                        <a:spcAft>
                          <a:spcPts val="800"/>
                        </a:spcAft>
                      </a:pPr>
                      <a:r>
                        <a:rPr lang="en-GB" sz="1000">
                          <a:effectLst/>
                        </a:rPr>
                        <a:t>6pm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extLst>
                  <a:ext uri="{0D108BD9-81ED-4DB2-BD59-A6C34878D82A}">
                    <a16:rowId xmlns:a16="http://schemas.microsoft.com/office/drawing/2014/main" val="1604719157"/>
                  </a:ext>
                </a:extLst>
              </a:tr>
              <a:tr h="832622">
                <a:tc>
                  <a:txBody>
                    <a:bodyPr/>
                    <a:lstStyle/>
                    <a:p>
                      <a:pPr algn="l">
                        <a:lnSpc>
                          <a:spcPct val="107000"/>
                        </a:lnSpc>
                        <a:spcAft>
                          <a:spcPts val="800"/>
                        </a:spcAft>
                      </a:pPr>
                      <a:r>
                        <a:rPr lang="en-GB" sz="1000">
                          <a:effectLst/>
                        </a:rPr>
                        <a:t>Monday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extLst>
                  <a:ext uri="{0D108BD9-81ED-4DB2-BD59-A6C34878D82A}">
                    <a16:rowId xmlns:a16="http://schemas.microsoft.com/office/drawing/2014/main" val="931352409"/>
                  </a:ext>
                </a:extLst>
              </a:tr>
              <a:tr h="832622">
                <a:tc>
                  <a:txBody>
                    <a:bodyPr/>
                    <a:lstStyle/>
                    <a:p>
                      <a:pPr algn="l">
                        <a:lnSpc>
                          <a:spcPct val="107000"/>
                        </a:lnSpc>
                        <a:spcAft>
                          <a:spcPts val="800"/>
                        </a:spcAft>
                      </a:pPr>
                      <a:r>
                        <a:rPr lang="en-GB" sz="1000">
                          <a:effectLst/>
                        </a:rPr>
                        <a:t>Tuesday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extLst>
                  <a:ext uri="{0D108BD9-81ED-4DB2-BD59-A6C34878D82A}">
                    <a16:rowId xmlns:a16="http://schemas.microsoft.com/office/drawing/2014/main" val="4122569534"/>
                  </a:ext>
                </a:extLst>
              </a:tr>
              <a:tr h="832622">
                <a:tc>
                  <a:txBody>
                    <a:bodyPr/>
                    <a:lstStyle/>
                    <a:p>
                      <a:pPr algn="l">
                        <a:lnSpc>
                          <a:spcPct val="107000"/>
                        </a:lnSpc>
                        <a:spcAft>
                          <a:spcPts val="800"/>
                        </a:spcAft>
                      </a:pPr>
                      <a:r>
                        <a:rPr lang="en-GB" sz="1000">
                          <a:effectLst/>
                        </a:rPr>
                        <a:t>Wednesday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extLst>
                  <a:ext uri="{0D108BD9-81ED-4DB2-BD59-A6C34878D82A}">
                    <a16:rowId xmlns:a16="http://schemas.microsoft.com/office/drawing/2014/main" val="719922661"/>
                  </a:ext>
                </a:extLst>
              </a:tr>
              <a:tr h="772966">
                <a:tc>
                  <a:txBody>
                    <a:bodyPr/>
                    <a:lstStyle/>
                    <a:p>
                      <a:pPr algn="l">
                        <a:lnSpc>
                          <a:spcPct val="107000"/>
                        </a:lnSpc>
                        <a:spcAft>
                          <a:spcPts val="800"/>
                        </a:spcAft>
                      </a:pPr>
                      <a:r>
                        <a:rPr lang="en-GB" sz="1000">
                          <a:effectLst/>
                        </a:rPr>
                        <a:t>Thursday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extLst>
                  <a:ext uri="{0D108BD9-81ED-4DB2-BD59-A6C34878D82A}">
                    <a16:rowId xmlns:a16="http://schemas.microsoft.com/office/drawing/2014/main" val="4183491859"/>
                  </a:ext>
                </a:extLst>
              </a:tr>
              <a:tr h="832622">
                <a:tc>
                  <a:txBody>
                    <a:bodyPr/>
                    <a:lstStyle/>
                    <a:p>
                      <a:pPr algn="l">
                        <a:lnSpc>
                          <a:spcPct val="107000"/>
                        </a:lnSpc>
                        <a:spcAft>
                          <a:spcPts val="800"/>
                        </a:spcAft>
                      </a:pPr>
                      <a:r>
                        <a:rPr lang="en-GB" sz="1000">
                          <a:effectLst/>
                        </a:rPr>
                        <a:t>Friday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extLst>
                  <a:ext uri="{0D108BD9-81ED-4DB2-BD59-A6C34878D82A}">
                    <a16:rowId xmlns:a16="http://schemas.microsoft.com/office/drawing/2014/main" val="2504211709"/>
                  </a:ext>
                </a:extLst>
              </a:tr>
              <a:tr h="832622">
                <a:tc>
                  <a:txBody>
                    <a:bodyPr/>
                    <a:lstStyle/>
                    <a:p>
                      <a:pPr algn="l">
                        <a:lnSpc>
                          <a:spcPct val="107000"/>
                        </a:lnSpc>
                        <a:spcAft>
                          <a:spcPts val="800"/>
                        </a:spcAft>
                      </a:pPr>
                      <a:r>
                        <a:rPr lang="en-GB" sz="1000">
                          <a:effectLst/>
                        </a:rPr>
                        <a:t>Saturday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extLst>
                  <a:ext uri="{0D108BD9-81ED-4DB2-BD59-A6C34878D82A}">
                    <a16:rowId xmlns:a16="http://schemas.microsoft.com/office/drawing/2014/main" val="213228839"/>
                  </a:ext>
                </a:extLst>
              </a:tr>
              <a:tr h="832622">
                <a:tc>
                  <a:txBody>
                    <a:bodyPr/>
                    <a:lstStyle/>
                    <a:p>
                      <a:pPr algn="l">
                        <a:lnSpc>
                          <a:spcPct val="107000"/>
                        </a:lnSpc>
                        <a:spcAft>
                          <a:spcPts val="800"/>
                        </a:spcAft>
                      </a:pPr>
                      <a:r>
                        <a:rPr lang="en-GB" sz="1000">
                          <a:effectLst/>
                        </a:rPr>
                        <a:t>Sunday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tc>
                  <a:txBody>
                    <a:bodyPr/>
                    <a:lstStyle/>
                    <a:p>
                      <a:pPr algn="l">
                        <a:lnSpc>
                          <a:spcPct val="107000"/>
                        </a:lnSpc>
                        <a:spcAft>
                          <a:spcPts val="80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98" marR="59998" marT="0" marB="0"/>
                </a:tc>
                <a:extLst>
                  <a:ext uri="{0D108BD9-81ED-4DB2-BD59-A6C34878D82A}">
                    <a16:rowId xmlns:a16="http://schemas.microsoft.com/office/drawing/2014/main" val="631440570"/>
                  </a:ext>
                </a:extLst>
              </a:tr>
            </a:tbl>
          </a:graphicData>
        </a:graphic>
      </p:graphicFrame>
    </p:spTree>
    <p:extLst>
      <p:ext uri="{BB962C8B-B14F-4D97-AF65-F5344CB8AC3E}">
        <p14:creationId xmlns:p14="http://schemas.microsoft.com/office/powerpoint/2010/main" val="411865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A87A4D-7D30-4096-B87E-D1FC0ED1DE0D}"/>
              </a:ext>
            </a:extLst>
          </p:cNvPr>
          <p:cNvSpPr/>
          <p:nvPr/>
        </p:nvSpPr>
        <p:spPr>
          <a:xfrm>
            <a:off x="3427012" y="401115"/>
            <a:ext cx="5247861" cy="1025719"/>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Revision Timetable</a:t>
            </a:r>
          </a:p>
        </p:txBody>
      </p:sp>
      <p:sp>
        <p:nvSpPr>
          <p:cNvPr id="3" name="TextBox 2">
            <a:extLst>
              <a:ext uri="{FF2B5EF4-FFF2-40B4-BE49-F238E27FC236}">
                <a16:creationId xmlns:a16="http://schemas.microsoft.com/office/drawing/2014/main" id="{7C58A7B8-3DBD-424B-888E-9F897C1AC7B3}"/>
              </a:ext>
            </a:extLst>
          </p:cNvPr>
          <p:cNvSpPr txBox="1"/>
          <p:nvPr/>
        </p:nvSpPr>
        <p:spPr>
          <a:xfrm>
            <a:off x="446567" y="1967023"/>
            <a:ext cx="8228306" cy="3600986"/>
          </a:xfrm>
          <a:prstGeom prst="rect">
            <a:avLst/>
          </a:prstGeom>
          <a:noFill/>
          <a:ln>
            <a:solidFill>
              <a:schemeClr val="tx1"/>
            </a:solidFill>
          </a:ln>
        </p:spPr>
        <p:txBody>
          <a:bodyPr wrap="square" rtlCol="0">
            <a:spAutoFit/>
          </a:bodyPr>
          <a:lstStyle/>
          <a:p>
            <a:pPr algn="ctr"/>
            <a:r>
              <a:rPr lang="en-GB" sz="4800" dirty="0"/>
              <a:t>Have a weekly plan, make it visible for all, and stick to it</a:t>
            </a:r>
          </a:p>
          <a:p>
            <a:pPr algn="ctr"/>
            <a:endParaRPr lang="en-GB" sz="4800" dirty="0"/>
          </a:p>
          <a:p>
            <a:pPr algn="ctr"/>
            <a:r>
              <a:rPr lang="en-GB" sz="4800" dirty="0"/>
              <a:t>Preparation is key</a:t>
            </a:r>
          </a:p>
          <a:p>
            <a:endParaRPr lang="en-GB" dirty="0"/>
          </a:p>
          <a:p>
            <a:endParaRPr lang="en-GB" dirty="0"/>
          </a:p>
        </p:txBody>
      </p:sp>
    </p:spTree>
    <p:extLst>
      <p:ext uri="{BB962C8B-B14F-4D97-AF65-F5344CB8AC3E}">
        <p14:creationId xmlns:p14="http://schemas.microsoft.com/office/powerpoint/2010/main" val="267101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9FCA2D-7BC4-4785-9F00-F65F44250CCE}"/>
              </a:ext>
            </a:extLst>
          </p:cNvPr>
          <p:cNvGraphicFramePr>
            <a:graphicFrameLocks noGrp="1"/>
          </p:cNvGraphicFramePr>
          <p:nvPr>
            <p:extLst>
              <p:ext uri="{D42A27DB-BD31-4B8C-83A1-F6EECF244321}">
                <p14:modId xmlns:p14="http://schemas.microsoft.com/office/powerpoint/2010/main" val="3033407755"/>
              </p:ext>
            </p:extLst>
          </p:nvPr>
        </p:nvGraphicFramePr>
        <p:xfrm>
          <a:off x="0" y="0"/>
          <a:ext cx="9144000" cy="6942339"/>
        </p:xfrm>
        <a:graphic>
          <a:graphicData uri="http://schemas.openxmlformats.org/drawingml/2006/table">
            <a:tbl>
              <a:tblPr firstRow="1" firstCol="1" bandRow="1">
                <a:tableStyleId>{616DA210-FB5B-4158-B5E0-FEB733F419BA}</a:tableStyleId>
              </a:tblPr>
              <a:tblGrid>
                <a:gridCol w="3067939">
                  <a:extLst>
                    <a:ext uri="{9D8B030D-6E8A-4147-A177-3AD203B41FA5}">
                      <a16:colId xmlns:a16="http://schemas.microsoft.com/office/drawing/2014/main" val="1777529601"/>
                    </a:ext>
                  </a:extLst>
                </a:gridCol>
                <a:gridCol w="6076061">
                  <a:extLst>
                    <a:ext uri="{9D8B030D-6E8A-4147-A177-3AD203B41FA5}">
                      <a16:colId xmlns:a16="http://schemas.microsoft.com/office/drawing/2014/main" val="3059337566"/>
                    </a:ext>
                  </a:extLst>
                </a:gridCol>
              </a:tblGrid>
              <a:tr h="931289">
                <a:tc>
                  <a:txBody>
                    <a:bodyPr/>
                    <a:lstStyle/>
                    <a:p>
                      <a:pPr algn="l"/>
                      <a:r>
                        <a:rPr lang="en-GB" sz="1600" dirty="0">
                          <a:effectLst/>
                          <a:latin typeface="+mn-lt"/>
                        </a:rPr>
                        <a:t>When should my child start their revision?</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r>
                        <a:rPr lang="en-GB" sz="1600" b="0" dirty="0">
                          <a:effectLst/>
                          <a:latin typeface="+mn-lt"/>
                        </a:rPr>
                        <a:t>Now. Your child will set X exams, testing them on content from over three years.</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176873083"/>
                  </a:ext>
                </a:extLst>
              </a:tr>
              <a:tr h="931289">
                <a:tc>
                  <a:txBody>
                    <a:bodyPr/>
                    <a:lstStyle/>
                    <a:p>
                      <a:pPr algn="l"/>
                      <a:r>
                        <a:rPr lang="en-GB" sz="1600" dirty="0">
                          <a:effectLst/>
                          <a:latin typeface="+mn-lt"/>
                        </a:rPr>
                        <a:t>How often should my child be revising?</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r>
                        <a:rPr lang="en-GB" sz="1600" b="0">
                          <a:effectLst/>
                          <a:latin typeface="+mn-lt"/>
                        </a:rPr>
                        <a:t>6 days a week. Yes it’s hard work, but revision is about building a regular routine which is key for academic success</a:t>
                      </a:r>
                      <a:endParaRPr lang="en-GB" sz="1600" b="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897416957"/>
                  </a:ext>
                </a:extLst>
              </a:tr>
              <a:tr h="1269940">
                <a:tc>
                  <a:txBody>
                    <a:bodyPr/>
                    <a:lstStyle/>
                    <a:p>
                      <a:pPr algn="l"/>
                      <a:r>
                        <a:rPr lang="en-GB" sz="1600">
                          <a:effectLst/>
                          <a:latin typeface="+mn-lt"/>
                        </a:rPr>
                        <a:t>How long should my child be revising for in one go?</a:t>
                      </a:r>
                      <a:endParaRPr lang="en-GB" sz="160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r>
                        <a:rPr lang="en-GB" sz="1600" b="0" dirty="0">
                          <a:effectLst/>
                          <a:latin typeface="+mn-lt"/>
                        </a:rPr>
                        <a:t>Realistically no longer than four 30-minute blocks an evening. Obviously, this would look different at a weekend where there is more time. The important think is breaking down revision into short 30-minute sessions.</a:t>
                      </a:r>
                      <a:endParaRPr lang="en-GB" sz="16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184479902"/>
                  </a:ext>
                </a:extLst>
              </a:tr>
              <a:tr h="3809821">
                <a:tc>
                  <a:txBody>
                    <a:bodyPr/>
                    <a:lstStyle/>
                    <a:p>
                      <a:pPr algn="l"/>
                      <a:r>
                        <a:rPr lang="en-GB" sz="1600" dirty="0">
                          <a:effectLst/>
                          <a:latin typeface="+mn-lt"/>
                        </a:rPr>
                        <a:t>How can I help support my child with their revision?</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r>
                        <a:rPr lang="en-GB" sz="1600" b="0" dirty="0">
                          <a:effectLst/>
                          <a:latin typeface="+mn-lt"/>
                        </a:rPr>
                        <a:t>Make sure revision, where possible, is  carried out in a quiet space with no distractions (no mobile phone, tv or listening to music</a:t>
                      </a:r>
                    </a:p>
                    <a:p>
                      <a:pPr algn="l"/>
                      <a:r>
                        <a:rPr lang="en-GB" sz="1600" b="0" dirty="0">
                          <a:effectLst/>
                          <a:latin typeface="+mn-lt"/>
                        </a:rPr>
                        <a:t> </a:t>
                      </a:r>
                    </a:p>
                    <a:p>
                      <a:pPr algn="l"/>
                      <a:r>
                        <a:rPr lang="en-GB" sz="1600" b="0" dirty="0">
                          <a:effectLst/>
                          <a:latin typeface="+mn-lt"/>
                        </a:rPr>
                        <a:t>Ask your child questions regards to their revision:</a:t>
                      </a:r>
                    </a:p>
                    <a:p>
                      <a:pPr marL="342900" lvl="0" indent="-342900">
                        <a:buFont typeface="Symbol" panose="05050102010706020507" pitchFamily="18" charset="2"/>
                        <a:buChar char=""/>
                      </a:pPr>
                      <a:r>
                        <a:rPr lang="en-GB" sz="1600" b="0" dirty="0">
                          <a:effectLst/>
                          <a:latin typeface="+mn-lt"/>
                        </a:rPr>
                        <a:t>What have you covered this evening? </a:t>
                      </a:r>
                    </a:p>
                    <a:p>
                      <a:pPr marL="342900" lvl="0" indent="-342900">
                        <a:buFont typeface="Symbol" panose="05050102010706020507" pitchFamily="18" charset="2"/>
                        <a:buChar char=""/>
                      </a:pPr>
                      <a:r>
                        <a:rPr lang="en-GB" sz="1600" b="0" dirty="0">
                          <a:effectLst/>
                          <a:latin typeface="+mn-lt"/>
                        </a:rPr>
                        <a:t>Teach me something you’ve recapped tonight. </a:t>
                      </a:r>
                    </a:p>
                    <a:p>
                      <a:pPr marL="342900" lvl="0" indent="-342900">
                        <a:buFont typeface="Symbol" panose="05050102010706020507" pitchFamily="18" charset="2"/>
                        <a:buChar char=""/>
                      </a:pPr>
                      <a:r>
                        <a:rPr lang="en-GB" sz="1600" b="0" dirty="0">
                          <a:effectLst/>
                          <a:latin typeface="+mn-lt"/>
                        </a:rPr>
                        <a:t>Test from using their flashcards or mind map.</a:t>
                      </a:r>
                    </a:p>
                    <a:p>
                      <a:pPr marL="342900" lvl="0" indent="-342900">
                        <a:buFont typeface="Symbol" panose="05050102010706020507" pitchFamily="18" charset="2"/>
                        <a:buChar char=""/>
                      </a:pPr>
                      <a:r>
                        <a:rPr lang="en-GB" sz="1600" b="0" dirty="0">
                          <a:effectLst/>
                          <a:latin typeface="+mn-lt"/>
                        </a:rPr>
                        <a:t>Make sure they are sticking to their revision timetable, provide encouragement, recognition and rewards!</a:t>
                      </a:r>
                      <a:endParaRPr lang="en-GB" sz="1600" b="0" dirty="0">
                        <a:effectLst/>
                        <a:latin typeface="+mn-lt"/>
                        <a:ea typeface="Calibri" panose="020F0502020204030204" pitchFamily="34" charset="0"/>
                        <a:cs typeface="Times New Roman (Body CS)"/>
                      </a:endParaRPr>
                    </a:p>
                  </a:txBody>
                  <a:tcPr marL="68580" marR="68580" marT="0" marB="0">
                    <a:solidFill>
                      <a:schemeClr val="bg1"/>
                    </a:solidFill>
                  </a:tcPr>
                </a:tc>
                <a:extLst>
                  <a:ext uri="{0D108BD9-81ED-4DB2-BD59-A6C34878D82A}">
                    <a16:rowId xmlns:a16="http://schemas.microsoft.com/office/drawing/2014/main" val="3603659143"/>
                  </a:ext>
                </a:extLst>
              </a:tr>
            </a:tbl>
          </a:graphicData>
        </a:graphic>
      </p:graphicFrame>
    </p:spTree>
    <p:extLst>
      <p:ext uri="{BB962C8B-B14F-4D97-AF65-F5344CB8AC3E}">
        <p14:creationId xmlns:p14="http://schemas.microsoft.com/office/powerpoint/2010/main" val="233802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AA2F86-B1AD-40EF-8F53-076B84FEDCC5}"/>
              </a:ext>
            </a:extLst>
          </p:cNvPr>
          <p:cNvSpPr txBox="1"/>
          <p:nvPr/>
        </p:nvSpPr>
        <p:spPr>
          <a:xfrm>
            <a:off x="2248868" y="1736824"/>
            <a:ext cx="4085439" cy="707886"/>
          </a:xfrm>
          <a:prstGeom prst="rect">
            <a:avLst/>
          </a:prstGeom>
          <a:noFill/>
        </p:spPr>
        <p:txBody>
          <a:bodyPr wrap="square" rtlCol="0">
            <a:spAutoFit/>
          </a:bodyPr>
          <a:lstStyle/>
          <a:p>
            <a:pPr algn="ctr"/>
            <a:r>
              <a:rPr lang="en-GB" sz="4000" dirty="0"/>
              <a:t>Prepare </a:t>
            </a:r>
          </a:p>
        </p:txBody>
      </p:sp>
      <p:sp>
        <p:nvSpPr>
          <p:cNvPr id="6" name="TextBox 5">
            <a:extLst>
              <a:ext uri="{FF2B5EF4-FFF2-40B4-BE49-F238E27FC236}">
                <a16:creationId xmlns:a16="http://schemas.microsoft.com/office/drawing/2014/main" id="{16E80DB0-B272-45E1-BF58-EE84168A93BB}"/>
              </a:ext>
            </a:extLst>
          </p:cNvPr>
          <p:cNvSpPr txBox="1"/>
          <p:nvPr/>
        </p:nvSpPr>
        <p:spPr>
          <a:xfrm>
            <a:off x="2357927" y="3484213"/>
            <a:ext cx="4085439" cy="707886"/>
          </a:xfrm>
          <a:prstGeom prst="rect">
            <a:avLst/>
          </a:prstGeom>
          <a:noFill/>
        </p:spPr>
        <p:txBody>
          <a:bodyPr wrap="square" rtlCol="0">
            <a:spAutoFit/>
          </a:bodyPr>
          <a:lstStyle/>
          <a:p>
            <a:pPr algn="ctr"/>
            <a:r>
              <a:rPr lang="en-GB" sz="4000" dirty="0"/>
              <a:t>Retrieve</a:t>
            </a:r>
          </a:p>
        </p:txBody>
      </p:sp>
      <p:sp>
        <p:nvSpPr>
          <p:cNvPr id="9" name="TextBox 8">
            <a:extLst>
              <a:ext uri="{FF2B5EF4-FFF2-40B4-BE49-F238E27FC236}">
                <a16:creationId xmlns:a16="http://schemas.microsoft.com/office/drawing/2014/main" id="{36C69848-DAFF-4756-A71E-35C0FAEC41BC}"/>
              </a:ext>
            </a:extLst>
          </p:cNvPr>
          <p:cNvSpPr txBox="1"/>
          <p:nvPr/>
        </p:nvSpPr>
        <p:spPr>
          <a:xfrm>
            <a:off x="2357926" y="5236139"/>
            <a:ext cx="4085439" cy="707886"/>
          </a:xfrm>
          <a:prstGeom prst="rect">
            <a:avLst/>
          </a:prstGeom>
          <a:noFill/>
        </p:spPr>
        <p:txBody>
          <a:bodyPr wrap="square" rtlCol="0">
            <a:spAutoFit/>
          </a:bodyPr>
          <a:lstStyle/>
          <a:p>
            <a:pPr algn="ctr"/>
            <a:r>
              <a:rPr lang="en-GB" sz="4000" dirty="0"/>
              <a:t>Apply</a:t>
            </a:r>
          </a:p>
        </p:txBody>
      </p:sp>
      <p:sp>
        <p:nvSpPr>
          <p:cNvPr id="20" name="Arrow: Down 19">
            <a:extLst>
              <a:ext uri="{FF2B5EF4-FFF2-40B4-BE49-F238E27FC236}">
                <a16:creationId xmlns:a16="http://schemas.microsoft.com/office/drawing/2014/main" id="{11DA9677-1CA6-4F6A-A062-550C30179571}"/>
              </a:ext>
            </a:extLst>
          </p:cNvPr>
          <p:cNvSpPr/>
          <p:nvPr/>
        </p:nvSpPr>
        <p:spPr>
          <a:xfrm>
            <a:off x="4283201" y="2633844"/>
            <a:ext cx="234892" cy="850369"/>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BCFD6BF9-CB55-4EF1-8DCF-E9BDCB060291}"/>
              </a:ext>
            </a:extLst>
          </p:cNvPr>
          <p:cNvSpPr/>
          <p:nvPr/>
        </p:nvSpPr>
        <p:spPr>
          <a:xfrm>
            <a:off x="4291588" y="4334582"/>
            <a:ext cx="234892" cy="850369"/>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2A87A4D-7D30-4096-B87E-D1FC0ED1DE0D}"/>
              </a:ext>
            </a:extLst>
          </p:cNvPr>
          <p:cNvSpPr/>
          <p:nvPr/>
        </p:nvSpPr>
        <p:spPr>
          <a:xfrm>
            <a:off x="3427012" y="401115"/>
            <a:ext cx="5247861" cy="102571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How do we make knowledge stick?</a:t>
            </a:r>
          </a:p>
        </p:txBody>
      </p:sp>
    </p:spTree>
    <p:extLst>
      <p:ext uri="{BB962C8B-B14F-4D97-AF65-F5344CB8AC3E}">
        <p14:creationId xmlns:p14="http://schemas.microsoft.com/office/powerpoint/2010/main" val="362467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EEB9BC-5029-464C-AC03-C351FA6E923D}"/>
              </a:ext>
            </a:extLst>
          </p:cNvPr>
          <p:cNvSpPr/>
          <p:nvPr/>
        </p:nvSpPr>
        <p:spPr>
          <a:xfrm>
            <a:off x="473214" y="1330541"/>
            <a:ext cx="8147003" cy="1377148"/>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Part 1) Prepare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First, we need to break down the important information to our own words.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Making revision material is an important part of revising. When you make your own resource, you are taking large amounts of content from a revision guide or textbook and reducing it down.</a:t>
            </a:r>
          </a:p>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Rectangle 4">
            <a:extLst>
              <a:ext uri="{FF2B5EF4-FFF2-40B4-BE49-F238E27FC236}">
                <a16:creationId xmlns:a16="http://schemas.microsoft.com/office/drawing/2014/main" id="{79B76AFC-C63C-4218-A8A6-E40FC993B68E}"/>
              </a:ext>
            </a:extLst>
          </p:cNvPr>
          <p:cNvSpPr/>
          <p:nvPr/>
        </p:nvSpPr>
        <p:spPr>
          <a:xfrm>
            <a:off x="473215" y="2960370"/>
            <a:ext cx="8147002" cy="1189942"/>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4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Part 2) Retrieve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This step is about checking your knowledge. Here you need to work out what is sticking in your brain and what you are struggling to remember so that you can go back over it. </a:t>
            </a:r>
          </a:p>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tangle 5">
            <a:extLst>
              <a:ext uri="{FF2B5EF4-FFF2-40B4-BE49-F238E27FC236}">
                <a16:creationId xmlns:a16="http://schemas.microsoft.com/office/drawing/2014/main" id="{933A0FF3-9950-4C80-90B7-B5A29B2CDF2D}"/>
              </a:ext>
            </a:extLst>
          </p:cNvPr>
          <p:cNvSpPr/>
          <p:nvPr/>
        </p:nvSpPr>
        <p:spPr>
          <a:xfrm>
            <a:off x="473214" y="4526500"/>
            <a:ext cx="8147002" cy="1377149"/>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Part 3) Apply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ea typeface="Calibri" panose="020F0502020204030204" pitchFamily="34" charset="0"/>
                <a:cs typeface="Times New Roman" panose="02020603050405020304" pitchFamily="18" charset="0"/>
              </a:rPr>
              <a:t>Attempt your questions FROM MEMORY, do not copy from your notes – it is important for you to find out what you can remember!</a:t>
            </a:r>
          </a:p>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35805889"/>
      </p:ext>
    </p:extLst>
  </p:cSld>
  <p:clrMapOvr>
    <a:masterClrMapping/>
  </p:clrMapOvr>
</p:sld>
</file>

<file path=ppt/theme/theme1.xml><?xml version="1.0" encoding="utf-8"?>
<a:theme xmlns:a="http://schemas.openxmlformats.org/drawingml/2006/main" name="Yardley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Yardleys Theme" id="{594E2AEA-BF26-4655-8360-2384A9236A45}" vid="{1CF9EB13-5DD6-4E1B-850C-77F8845A18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1960</TotalTime>
  <Words>936</Words>
  <Application>Microsoft Office PowerPoint</Application>
  <PresentationFormat>On-screen Show (4:3)</PresentationFormat>
  <Paragraphs>208</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Symbol</vt:lpstr>
      <vt:lpstr>Yardleys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Robbins</dc:creator>
  <cp:lastModifiedBy>Jennifer Robbins</cp:lastModifiedBy>
  <cp:revision>53</cp:revision>
  <cp:lastPrinted>2024-03-19T06:56:47Z</cp:lastPrinted>
  <dcterms:created xsi:type="dcterms:W3CDTF">2022-09-25T09:42:02Z</dcterms:created>
  <dcterms:modified xsi:type="dcterms:W3CDTF">2024-03-19T07:05:14Z</dcterms:modified>
</cp:coreProperties>
</file>