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60" r:id="rId5"/>
    <p:sldId id="261" r:id="rId6"/>
    <p:sldId id="262" r:id="rId7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FD57CF-AC38-5A88-68C6-8CEAA09D143C}" v="220" dt="2024-02-04T18:58:58.960"/>
    <p1510:client id="{7B9B0540-B57E-661E-6D07-A39ACEA92C0B}" v="4" dt="2024-02-04T17:15:00.7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746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tinderpal Sohal" userId="e0f15ef5-2f9f-47a7-945b-c1cdf928f3b0" providerId="ADAL" clId="{D50E65F4-BE11-4D18-A7D7-0493210F0BB1}"/>
    <pc:docChg chg="undo custSel addSld modSld">
      <pc:chgData name="Satinderpal Sohal" userId="e0f15ef5-2f9f-47a7-945b-c1cdf928f3b0" providerId="ADAL" clId="{D50E65F4-BE11-4D18-A7D7-0493210F0BB1}" dt="2024-02-02T15:27:26.898" v="108" actId="1076"/>
      <pc:docMkLst>
        <pc:docMk/>
      </pc:docMkLst>
      <pc:sldChg chg="modSp mod">
        <pc:chgData name="Satinderpal Sohal" userId="e0f15ef5-2f9f-47a7-945b-c1cdf928f3b0" providerId="ADAL" clId="{D50E65F4-BE11-4D18-A7D7-0493210F0BB1}" dt="2024-02-02T12:14:07.948" v="1" actId="14100"/>
        <pc:sldMkLst>
          <pc:docMk/>
          <pc:sldMk cId="1414884876" sldId="257"/>
        </pc:sldMkLst>
        <pc:spChg chg="mod">
          <ac:chgData name="Satinderpal Sohal" userId="e0f15ef5-2f9f-47a7-945b-c1cdf928f3b0" providerId="ADAL" clId="{D50E65F4-BE11-4D18-A7D7-0493210F0BB1}" dt="2024-01-31T09:38:13.558" v="0" actId="14100"/>
          <ac:spMkLst>
            <pc:docMk/>
            <pc:sldMk cId="1414884876" sldId="257"/>
            <ac:spMk id="4" creationId="{00000000-0000-0000-0000-000000000000}"/>
          </ac:spMkLst>
        </pc:spChg>
        <pc:cxnChg chg="mod">
          <ac:chgData name="Satinderpal Sohal" userId="e0f15ef5-2f9f-47a7-945b-c1cdf928f3b0" providerId="ADAL" clId="{D50E65F4-BE11-4D18-A7D7-0493210F0BB1}" dt="2024-01-31T09:38:13.558" v="0" actId="14100"/>
          <ac:cxnSpMkLst>
            <pc:docMk/>
            <pc:sldMk cId="1414884876" sldId="257"/>
            <ac:cxnSpMk id="6" creationId="{00000000-0000-0000-0000-000000000000}"/>
          </ac:cxnSpMkLst>
        </pc:cxnChg>
        <pc:cxnChg chg="mod">
          <ac:chgData name="Satinderpal Sohal" userId="e0f15ef5-2f9f-47a7-945b-c1cdf928f3b0" providerId="ADAL" clId="{D50E65F4-BE11-4D18-A7D7-0493210F0BB1}" dt="2024-02-02T12:14:07.948" v="1" actId="14100"/>
          <ac:cxnSpMkLst>
            <pc:docMk/>
            <pc:sldMk cId="1414884876" sldId="257"/>
            <ac:cxnSpMk id="26" creationId="{00000000-0000-0000-0000-000000000000}"/>
          </ac:cxnSpMkLst>
        </pc:cxnChg>
      </pc:sldChg>
      <pc:sldChg chg="addSp delSp modSp mod">
        <pc:chgData name="Satinderpal Sohal" userId="e0f15ef5-2f9f-47a7-945b-c1cdf928f3b0" providerId="ADAL" clId="{D50E65F4-BE11-4D18-A7D7-0493210F0BB1}" dt="2024-02-02T15:15:19.263" v="67" actId="1076"/>
        <pc:sldMkLst>
          <pc:docMk/>
          <pc:sldMk cId="4081740301" sldId="258"/>
        </pc:sldMkLst>
        <pc:spChg chg="mod">
          <ac:chgData name="Satinderpal Sohal" userId="e0f15ef5-2f9f-47a7-945b-c1cdf928f3b0" providerId="ADAL" clId="{D50E65F4-BE11-4D18-A7D7-0493210F0BB1}" dt="2024-02-02T12:14:34.784" v="8" actId="27636"/>
          <ac:spMkLst>
            <pc:docMk/>
            <pc:sldMk cId="4081740301" sldId="258"/>
            <ac:spMk id="3" creationId="{00000000-0000-0000-0000-000000000000}"/>
          </ac:spMkLst>
        </pc:spChg>
        <pc:picChg chg="add mod">
          <ac:chgData name="Satinderpal Sohal" userId="e0f15ef5-2f9f-47a7-945b-c1cdf928f3b0" providerId="ADAL" clId="{D50E65F4-BE11-4D18-A7D7-0493210F0BB1}" dt="2024-02-02T15:14:33.951" v="59" actId="1076"/>
          <ac:picMkLst>
            <pc:docMk/>
            <pc:sldMk cId="4081740301" sldId="258"/>
            <ac:picMk id="1026" creationId="{93FDAAD1-3BC4-4619-BF74-7E01B0C216C5}"/>
          </ac:picMkLst>
        </pc:picChg>
        <pc:picChg chg="add mod">
          <ac:chgData name="Satinderpal Sohal" userId="e0f15ef5-2f9f-47a7-945b-c1cdf928f3b0" providerId="ADAL" clId="{D50E65F4-BE11-4D18-A7D7-0493210F0BB1}" dt="2024-02-02T15:15:17.520" v="66" actId="1076"/>
          <ac:picMkLst>
            <pc:docMk/>
            <pc:sldMk cId="4081740301" sldId="258"/>
            <ac:picMk id="1028" creationId="{502FF624-B18B-489F-8C50-278D51574E46}"/>
          </ac:picMkLst>
        </pc:picChg>
        <pc:picChg chg="add del mod">
          <ac:chgData name="Satinderpal Sohal" userId="e0f15ef5-2f9f-47a7-945b-c1cdf928f3b0" providerId="ADAL" clId="{D50E65F4-BE11-4D18-A7D7-0493210F0BB1}" dt="2024-02-02T15:13:33.258" v="39" actId="478"/>
          <ac:picMkLst>
            <pc:docMk/>
            <pc:sldMk cId="4081740301" sldId="258"/>
            <ac:picMk id="1030" creationId="{7D4AC21B-350F-4C19-ACC7-956A7A8AE76E}"/>
          </ac:picMkLst>
        </pc:picChg>
        <pc:picChg chg="add mod">
          <ac:chgData name="Satinderpal Sohal" userId="e0f15ef5-2f9f-47a7-945b-c1cdf928f3b0" providerId="ADAL" clId="{D50E65F4-BE11-4D18-A7D7-0493210F0BB1}" dt="2024-02-02T15:15:19.263" v="67" actId="1076"/>
          <ac:picMkLst>
            <pc:docMk/>
            <pc:sldMk cId="4081740301" sldId="258"/>
            <ac:picMk id="1032" creationId="{6FFE0312-8D0A-4BCF-AC46-1338509ECF54}"/>
          </ac:picMkLst>
        </pc:picChg>
      </pc:sldChg>
      <pc:sldChg chg="addSp modSp add mod">
        <pc:chgData name="Satinderpal Sohal" userId="e0f15ef5-2f9f-47a7-945b-c1cdf928f3b0" providerId="ADAL" clId="{D50E65F4-BE11-4D18-A7D7-0493210F0BB1}" dt="2024-02-02T15:23:11.348" v="88" actId="1076"/>
        <pc:sldMkLst>
          <pc:docMk/>
          <pc:sldMk cId="22946359" sldId="260"/>
        </pc:sldMkLst>
        <pc:spChg chg="mod">
          <ac:chgData name="Satinderpal Sohal" userId="e0f15ef5-2f9f-47a7-945b-c1cdf928f3b0" providerId="ADAL" clId="{D50E65F4-BE11-4D18-A7D7-0493210F0BB1}" dt="2024-02-02T12:14:46.492" v="15" actId="27636"/>
          <ac:spMkLst>
            <pc:docMk/>
            <pc:sldMk cId="22946359" sldId="260"/>
            <ac:spMk id="3" creationId="{00000000-0000-0000-0000-000000000000}"/>
          </ac:spMkLst>
        </pc:spChg>
        <pc:picChg chg="add mod modCrop">
          <ac:chgData name="Satinderpal Sohal" userId="e0f15ef5-2f9f-47a7-945b-c1cdf928f3b0" providerId="ADAL" clId="{D50E65F4-BE11-4D18-A7D7-0493210F0BB1}" dt="2024-02-02T15:23:11.348" v="88" actId="1076"/>
          <ac:picMkLst>
            <pc:docMk/>
            <pc:sldMk cId="22946359" sldId="260"/>
            <ac:picMk id="5" creationId="{A72978D2-4FE3-4FC7-820B-1FF082C975F1}"/>
          </ac:picMkLst>
        </pc:picChg>
        <pc:picChg chg="add mod">
          <ac:chgData name="Satinderpal Sohal" userId="e0f15ef5-2f9f-47a7-945b-c1cdf928f3b0" providerId="ADAL" clId="{D50E65F4-BE11-4D18-A7D7-0493210F0BB1}" dt="2024-02-02T15:22:44.420" v="81" actId="1076"/>
          <ac:picMkLst>
            <pc:docMk/>
            <pc:sldMk cId="22946359" sldId="260"/>
            <ac:picMk id="7" creationId="{D7183E60-8409-4C13-85CC-E771E95F40CE}"/>
          </ac:picMkLst>
        </pc:picChg>
        <pc:picChg chg="add mod modCrop">
          <ac:chgData name="Satinderpal Sohal" userId="e0f15ef5-2f9f-47a7-945b-c1cdf928f3b0" providerId="ADAL" clId="{D50E65F4-BE11-4D18-A7D7-0493210F0BB1}" dt="2024-02-02T15:23:09.332" v="87" actId="1076"/>
          <ac:picMkLst>
            <pc:docMk/>
            <pc:sldMk cId="22946359" sldId="260"/>
            <ac:picMk id="9" creationId="{D57B7D59-2BC0-48CA-8861-5D220A31DD63}"/>
          </ac:picMkLst>
        </pc:picChg>
      </pc:sldChg>
      <pc:sldChg chg="addSp delSp modSp add mod">
        <pc:chgData name="Satinderpal Sohal" userId="e0f15ef5-2f9f-47a7-945b-c1cdf928f3b0" providerId="ADAL" clId="{D50E65F4-BE11-4D18-A7D7-0493210F0BB1}" dt="2024-02-02T15:27:26.898" v="108" actId="1076"/>
        <pc:sldMkLst>
          <pc:docMk/>
          <pc:sldMk cId="1218683108" sldId="261"/>
        </pc:sldMkLst>
        <pc:spChg chg="mod">
          <ac:chgData name="Satinderpal Sohal" userId="e0f15ef5-2f9f-47a7-945b-c1cdf928f3b0" providerId="ADAL" clId="{D50E65F4-BE11-4D18-A7D7-0493210F0BB1}" dt="2024-02-02T12:15:03.736" v="28" actId="20577"/>
          <ac:spMkLst>
            <pc:docMk/>
            <pc:sldMk cId="1218683108" sldId="261"/>
            <ac:spMk id="3" creationId="{00000000-0000-0000-0000-000000000000}"/>
          </ac:spMkLst>
        </pc:spChg>
        <pc:picChg chg="add del mod">
          <ac:chgData name="Satinderpal Sohal" userId="e0f15ef5-2f9f-47a7-945b-c1cdf928f3b0" providerId="ADAL" clId="{D50E65F4-BE11-4D18-A7D7-0493210F0BB1}" dt="2024-02-02T15:27:26.898" v="108" actId="1076"/>
          <ac:picMkLst>
            <pc:docMk/>
            <pc:sldMk cId="1218683108" sldId="261"/>
            <ac:picMk id="5" creationId="{91C1AC83-08B2-4533-82BB-7B601160B2B8}"/>
          </ac:picMkLst>
        </pc:picChg>
        <pc:picChg chg="add del mod">
          <ac:chgData name="Satinderpal Sohal" userId="e0f15ef5-2f9f-47a7-945b-c1cdf928f3b0" providerId="ADAL" clId="{D50E65F4-BE11-4D18-A7D7-0493210F0BB1}" dt="2024-02-02T15:26:13.140" v="95" actId="478"/>
          <ac:picMkLst>
            <pc:docMk/>
            <pc:sldMk cId="1218683108" sldId="261"/>
            <ac:picMk id="7" creationId="{3DF31FE5-F206-4ED5-8133-0BD22D2ACB64}"/>
          </ac:picMkLst>
        </pc:picChg>
        <pc:picChg chg="add mod">
          <ac:chgData name="Satinderpal Sohal" userId="e0f15ef5-2f9f-47a7-945b-c1cdf928f3b0" providerId="ADAL" clId="{D50E65F4-BE11-4D18-A7D7-0493210F0BB1}" dt="2024-02-02T15:26:27.306" v="100" actId="1076"/>
          <ac:picMkLst>
            <pc:docMk/>
            <pc:sldMk cId="1218683108" sldId="261"/>
            <ac:picMk id="9" creationId="{0FF78229-B75A-4715-9000-B9D596685BDA}"/>
          </ac:picMkLst>
        </pc:picChg>
        <pc:picChg chg="add mod">
          <ac:chgData name="Satinderpal Sohal" userId="e0f15ef5-2f9f-47a7-945b-c1cdf928f3b0" providerId="ADAL" clId="{D50E65F4-BE11-4D18-A7D7-0493210F0BB1}" dt="2024-02-02T15:27:14.106" v="107" actId="1076"/>
          <ac:picMkLst>
            <pc:docMk/>
            <pc:sldMk cId="1218683108" sldId="261"/>
            <ac:picMk id="2050" creationId="{B8AE8E43-1D99-4E64-8CCB-94E1600F152A}"/>
          </ac:picMkLst>
        </pc:picChg>
      </pc:sldChg>
    </pc:docChg>
  </pc:docChgLst>
  <pc:docChgLst>
    <pc:chgData name="Satinderpal Sohal" userId="S::satinderpal@yardleys.bham.sch.uk::e0f15ef5-2f9f-47a7-945b-c1cdf928f3b0" providerId="AD" clId="Web-{7B9B0540-B57E-661E-6D07-A39ACEA92C0B}"/>
    <pc:docChg chg="delSld modSld">
      <pc:chgData name="Satinderpal Sohal" userId="S::satinderpal@yardleys.bham.sch.uk::e0f15ef5-2f9f-47a7-945b-c1cdf928f3b0" providerId="AD" clId="Web-{7B9B0540-B57E-661E-6D07-A39ACEA92C0B}" dt="2024-02-04T17:15:00.735" v="3"/>
      <pc:docMkLst>
        <pc:docMk/>
      </pc:docMkLst>
      <pc:sldChg chg="addAnim">
        <pc:chgData name="Satinderpal Sohal" userId="S::satinderpal@yardleys.bham.sch.uk::e0f15ef5-2f9f-47a7-945b-c1cdf928f3b0" providerId="AD" clId="Web-{7B9B0540-B57E-661E-6D07-A39ACEA92C0B}" dt="2024-02-04T17:14:43.204" v="1"/>
        <pc:sldMkLst>
          <pc:docMk/>
          <pc:sldMk cId="4081740301" sldId="258"/>
        </pc:sldMkLst>
      </pc:sldChg>
      <pc:sldChg chg="del">
        <pc:chgData name="Satinderpal Sohal" userId="S::satinderpal@yardleys.bham.sch.uk::e0f15ef5-2f9f-47a7-945b-c1cdf928f3b0" providerId="AD" clId="Web-{7B9B0540-B57E-661E-6D07-A39ACEA92C0B}" dt="2024-02-04T17:14:31.297" v="0"/>
        <pc:sldMkLst>
          <pc:docMk/>
          <pc:sldMk cId="1567965146" sldId="259"/>
        </pc:sldMkLst>
      </pc:sldChg>
      <pc:sldChg chg="addAnim">
        <pc:chgData name="Satinderpal Sohal" userId="S::satinderpal@yardleys.bham.sch.uk::e0f15ef5-2f9f-47a7-945b-c1cdf928f3b0" providerId="AD" clId="Web-{7B9B0540-B57E-661E-6D07-A39ACEA92C0B}" dt="2024-02-04T17:14:52.454" v="2"/>
        <pc:sldMkLst>
          <pc:docMk/>
          <pc:sldMk cId="22946359" sldId="260"/>
        </pc:sldMkLst>
      </pc:sldChg>
      <pc:sldChg chg="addAnim">
        <pc:chgData name="Satinderpal Sohal" userId="S::satinderpal@yardleys.bham.sch.uk::e0f15ef5-2f9f-47a7-945b-c1cdf928f3b0" providerId="AD" clId="Web-{7B9B0540-B57E-661E-6D07-A39ACEA92C0B}" dt="2024-02-04T17:15:00.735" v="3"/>
        <pc:sldMkLst>
          <pc:docMk/>
          <pc:sldMk cId="1218683108" sldId="261"/>
        </pc:sldMkLst>
      </pc:sldChg>
    </pc:docChg>
  </pc:docChgLst>
  <pc:docChgLst>
    <pc:chgData name="Satinderpal Sohal" userId="S::satinderpal@yardleys.bham.sch.uk::e0f15ef5-2f9f-47a7-945b-c1cdf928f3b0" providerId="AD" clId="Web-{42FD57CF-AC38-5A88-68C6-8CEAA09D143C}"/>
    <pc:docChg chg="addSld modSld">
      <pc:chgData name="Satinderpal Sohal" userId="S::satinderpal@yardleys.bham.sch.uk::e0f15ef5-2f9f-47a7-945b-c1cdf928f3b0" providerId="AD" clId="Web-{42FD57CF-AC38-5A88-68C6-8CEAA09D143C}" dt="2024-02-04T18:58:58.960" v="221" actId="1076"/>
      <pc:docMkLst>
        <pc:docMk/>
      </pc:docMkLst>
      <pc:sldChg chg="addSp modSp">
        <pc:chgData name="Satinderpal Sohal" userId="S::satinderpal@yardleys.bham.sch.uk::e0f15ef5-2f9f-47a7-945b-c1cdf928f3b0" providerId="AD" clId="Web-{42FD57CF-AC38-5A88-68C6-8CEAA09D143C}" dt="2024-02-04T18:58:58.960" v="221" actId="1076"/>
        <pc:sldMkLst>
          <pc:docMk/>
          <pc:sldMk cId="4183936036" sldId="256"/>
        </pc:sldMkLst>
        <pc:spChg chg="mod">
          <ac:chgData name="Satinderpal Sohal" userId="S::satinderpal@yardleys.bham.sch.uk::e0f15ef5-2f9f-47a7-945b-c1cdf928f3b0" providerId="AD" clId="Web-{42FD57CF-AC38-5A88-68C6-8CEAA09D143C}" dt="2024-02-04T18:45:54.438" v="43" actId="1076"/>
          <ac:spMkLst>
            <pc:docMk/>
            <pc:sldMk cId="4183936036" sldId="256"/>
            <ac:spMk id="2" creationId="{00000000-0000-0000-0000-000000000000}"/>
          </ac:spMkLst>
        </pc:spChg>
        <pc:picChg chg="add mod">
          <ac:chgData name="Satinderpal Sohal" userId="S::satinderpal@yardleys.bham.sch.uk::e0f15ef5-2f9f-47a7-945b-c1cdf928f3b0" providerId="AD" clId="Web-{42FD57CF-AC38-5A88-68C6-8CEAA09D143C}" dt="2024-02-04T18:58:58.960" v="221" actId="1076"/>
          <ac:picMkLst>
            <pc:docMk/>
            <pc:sldMk cId="4183936036" sldId="256"/>
            <ac:picMk id="3" creationId="{4EE82AA8-6188-6CDF-229A-931573B6136C}"/>
          </ac:picMkLst>
        </pc:picChg>
      </pc:sldChg>
      <pc:sldChg chg="modSp">
        <pc:chgData name="Satinderpal Sohal" userId="S::satinderpal@yardleys.bham.sch.uk::e0f15ef5-2f9f-47a7-945b-c1cdf928f3b0" providerId="AD" clId="Web-{42FD57CF-AC38-5A88-68C6-8CEAA09D143C}" dt="2024-02-04T18:08:04.648" v="39" actId="14100"/>
        <pc:sldMkLst>
          <pc:docMk/>
          <pc:sldMk cId="1414884876" sldId="257"/>
        </pc:sldMkLst>
        <pc:spChg chg="mod">
          <ac:chgData name="Satinderpal Sohal" userId="S::satinderpal@yardleys.bham.sch.uk::e0f15ef5-2f9f-47a7-945b-c1cdf928f3b0" providerId="AD" clId="Web-{42FD57CF-AC38-5A88-68C6-8CEAA09D143C}" dt="2024-02-04T18:07:52.429" v="38" actId="14100"/>
          <ac:spMkLst>
            <pc:docMk/>
            <pc:sldMk cId="1414884876" sldId="257"/>
            <ac:spMk id="4" creationId="{00000000-0000-0000-0000-000000000000}"/>
          </ac:spMkLst>
        </pc:spChg>
        <pc:spChg chg="mod">
          <ac:chgData name="Satinderpal Sohal" userId="S::satinderpal@yardleys.bham.sch.uk::e0f15ef5-2f9f-47a7-945b-c1cdf928f3b0" providerId="AD" clId="Web-{42FD57CF-AC38-5A88-68C6-8CEAA09D143C}" dt="2024-02-04T18:08:04.648" v="39" actId="14100"/>
          <ac:spMkLst>
            <pc:docMk/>
            <pc:sldMk cId="1414884876" sldId="257"/>
            <ac:spMk id="11" creationId="{00000000-0000-0000-0000-000000000000}"/>
          </ac:spMkLst>
        </pc:spChg>
        <pc:spChg chg="mod">
          <ac:chgData name="Satinderpal Sohal" userId="S::satinderpal@yardleys.bham.sch.uk::e0f15ef5-2f9f-47a7-945b-c1cdf928f3b0" providerId="AD" clId="Web-{42FD57CF-AC38-5A88-68C6-8CEAA09D143C}" dt="2024-02-04T17:52:44.687" v="15" actId="14100"/>
          <ac:spMkLst>
            <pc:docMk/>
            <pc:sldMk cId="1414884876" sldId="257"/>
            <ac:spMk id="12" creationId="{00000000-0000-0000-0000-000000000000}"/>
          </ac:spMkLst>
        </pc:spChg>
        <pc:spChg chg="mod">
          <ac:chgData name="Satinderpal Sohal" userId="S::satinderpal@yardleys.bham.sch.uk::e0f15ef5-2f9f-47a7-945b-c1cdf928f3b0" providerId="AD" clId="Web-{42FD57CF-AC38-5A88-68C6-8CEAA09D143C}" dt="2024-02-04T18:04:04.814" v="25" actId="14100"/>
          <ac:spMkLst>
            <pc:docMk/>
            <pc:sldMk cId="1414884876" sldId="257"/>
            <ac:spMk id="20" creationId="{00000000-0000-0000-0000-000000000000}"/>
          </ac:spMkLst>
        </pc:spChg>
        <pc:spChg chg="mod">
          <ac:chgData name="Satinderpal Sohal" userId="S::satinderpal@yardleys.bham.sch.uk::e0f15ef5-2f9f-47a7-945b-c1cdf928f3b0" providerId="AD" clId="Web-{42FD57CF-AC38-5A88-68C6-8CEAA09D143C}" dt="2024-02-04T17:52:53.968" v="16" actId="14100"/>
          <ac:spMkLst>
            <pc:docMk/>
            <pc:sldMk cId="1414884876" sldId="257"/>
            <ac:spMk id="21" creationId="{00000000-0000-0000-0000-000000000000}"/>
          </ac:spMkLst>
        </pc:spChg>
        <pc:cxnChg chg="mod">
          <ac:chgData name="Satinderpal Sohal" userId="S::satinderpal@yardleys.bham.sch.uk::e0f15ef5-2f9f-47a7-945b-c1cdf928f3b0" providerId="AD" clId="Web-{42FD57CF-AC38-5A88-68C6-8CEAA09D143C}" dt="2024-02-04T18:08:04.648" v="39" actId="14100"/>
          <ac:cxnSpMkLst>
            <pc:docMk/>
            <pc:sldMk cId="1414884876" sldId="257"/>
            <ac:cxnSpMk id="6" creationId="{00000000-0000-0000-0000-000000000000}"/>
          </ac:cxnSpMkLst>
        </pc:cxnChg>
        <pc:cxnChg chg="mod">
          <ac:chgData name="Satinderpal Sohal" userId="S::satinderpal@yardleys.bham.sch.uk::e0f15ef5-2f9f-47a7-945b-c1cdf928f3b0" providerId="AD" clId="Web-{42FD57CF-AC38-5A88-68C6-8CEAA09D143C}" dt="2024-02-04T18:08:04.648" v="39" actId="14100"/>
          <ac:cxnSpMkLst>
            <pc:docMk/>
            <pc:sldMk cId="1414884876" sldId="257"/>
            <ac:cxnSpMk id="17" creationId="{00000000-0000-0000-0000-000000000000}"/>
          </ac:cxnSpMkLst>
        </pc:cxnChg>
        <pc:cxnChg chg="mod">
          <ac:chgData name="Satinderpal Sohal" userId="S::satinderpal@yardleys.bham.sch.uk::e0f15ef5-2f9f-47a7-945b-c1cdf928f3b0" providerId="AD" clId="Web-{42FD57CF-AC38-5A88-68C6-8CEAA09D143C}" dt="2024-02-04T18:04:04.814" v="25" actId="14100"/>
          <ac:cxnSpMkLst>
            <pc:docMk/>
            <pc:sldMk cId="1414884876" sldId="257"/>
            <ac:cxnSpMk id="18" creationId="{00000000-0000-0000-0000-000000000000}"/>
          </ac:cxnSpMkLst>
        </pc:cxnChg>
        <pc:cxnChg chg="mod">
          <ac:chgData name="Satinderpal Sohal" userId="S::satinderpal@yardleys.bham.sch.uk::e0f15ef5-2f9f-47a7-945b-c1cdf928f3b0" providerId="AD" clId="Web-{42FD57CF-AC38-5A88-68C6-8CEAA09D143C}" dt="2024-02-04T18:04:04.814" v="25" actId="14100"/>
          <ac:cxnSpMkLst>
            <pc:docMk/>
            <pc:sldMk cId="1414884876" sldId="257"/>
            <ac:cxnSpMk id="22" creationId="{00000000-0000-0000-0000-000000000000}"/>
          </ac:cxnSpMkLst>
        </pc:cxnChg>
        <pc:cxnChg chg="mod">
          <ac:chgData name="Satinderpal Sohal" userId="S::satinderpal@yardleys.bham.sch.uk::e0f15ef5-2f9f-47a7-945b-c1cdf928f3b0" providerId="AD" clId="Web-{42FD57CF-AC38-5A88-68C6-8CEAA09D143C}" dt="2024-02-04T18:07:52.429" v="38" actId="14100"/>
          <ac:cxnSpMkLst>
            <pc:docMk/>
            <pc:sldMk cId="1414884876" sldId="257"/>
            <ac:cxnSpMk id="26" creationId="{00000000-0000-0000-0000-000000000000}"/>
          </ac:cxnSpMkLst>
        </pc:cxnChg>
      </pc:sldChg>
      <pc:sldChg chg="modSp">
        <pc:chgData name="Satinderpal Sohal" userId="S::satinderpal@yardleys.bham.sch.uk::e0f15ef5-2f9f-47a7-945b-c1cdf928f3b0" providerId="AD" clId="Web-{42FD57CF-AC38-5A88-68C6-8CEAA09D143C}" dt="2024-02-04T17:48:19.627" v="3" actId="20577"/>
        <pc:sldMkLst>
          <pc:docMk/>
          <pc:sldMk cId="4081740301" sldId="258"/>
        </pc:sldMkLst>
        <pc:spChg chg="mod">
          <ac:chgData name="Satinderpal Sohal" userId="S::satinderpal@yardleys.bham.sch.uk::e0f15ef5-2f9f-47a7-945b-c1cdf928f3b0" providerId="AD" clId="Web-{42FD57CF-AC38-5A88-68C6-8CEAA09D143C}" dt="2024-02-04T17:48:19.627" v="3" actId="20577"/>
          <ac:spMkLst>
            <pc:docMk/>
            <pc:sldMk cId="4081740301" sldId="258"/>
            <ac:spMk id="3" creationId="{00000000-0000-0000-0000-000000000000}"/>
          </ac:spMkLst>
        </pc:spChg>
      </pc:sldChg>
      <pc:sldChg chg="modSp">
        <pc:chgData name="Satinderpal Sohal" userId="S::satinderpal@yardleys.bham.sch.uk::e0f15ef5-2f9f-47a7-945b-c1cdf928f3b0" providerId="AD" clId="Web-{42FD57CF-AC38-5A88-68C6-8CEAA09D143C}" dt="2024-02-04T17:48:25.252" v="6" actId="20577"/>
        <pc:sldMkLst>
          <pc:docMk/>
          <pc:sldMk cId="22946359" sldId="260"/>
        </pc:sldMkLst>
        <pc:spChg chg="mod">
          <ac:chgData name="Satinderpal Sohal" userId="S::satinderpal@yardleys.bham.sch.uk::e0f15ef5-2f9f-47a7-945b-c1cdf928f3b0" providerId="AD" clId="Web-{42FD57CF-AC38-5A88-68C6-8CEAA09D143C}" dt="2024-02-04T17:48:25.252" v="6" actId="20577"/>
          <ac:spMkLst>
            <pc:docMk/>
            <pc:sldMk cId="22946359" sldId="260"/>
            <ac:spMk id="3" creationId="{00000000-0000-0000-0000-000000000000}"/>
          </ac:spMkLst>
        </pc:spChg>
      </pc:sldChg>
      <pc:sldChg chg="modSp">
        <pc:chgData name="Satinderpal Sohal" userId="S::satinderpal@yardleys.bham.sch.uk::e0f15ef5-2f9f-47a7-945b-c1cdf928f3b0" providerId="AD" clId="Web-{42FD57CF-AC38-5A88-68C6-8CEAA09D143C}" dt="2024-02-04T17:48:31.503" v="9" actId="20577"/>
        <pc:sldMkLst>
          <pc:docMk/>
          <pc:sldMk cId="1218683108" sldId="261"/>
        </pc:sldMkLst>
        <pc:spChg chg="mod">
          <ac:chgData name="Satinderpal Sohal" userId="S::satinderpal@yardleys.bham.sch.uk::e0f15ef5-2f9f-47a7-945b-c1cdf928f3b0" providerId="AD" clId="Web-{42FD57CF-AC38-5A88-68C6-8CEAA09D143C}" dt="2024-02-04T17:48:31.503" v="9" actId="20577"/>
          <ac:spMkLst>
            <pc:docMk/>
            <pc:sldMk cId="1218683108" sldId="261"/>
            <ac:spMk id="3" creationId="{00000000-0000-0000-0000-000000000000}"/>
          </ac:spMkLst>
        </pc:spChg>
      </pc:sldChg>
      <pc:sldChg chg="delSp modSp add replId">
        <pc:chgData name="Satinderpal Sohal" userId="S::satinderpal@yardleys.bham.sch.uk::e0f15ef5-2f9f-47a7-945b-c1cdf928f3b0" providerId="AD" clId="Web-{42FD57CF-AC38-5A88-68C6-8CEAA09D143C}" dt="2024-02-04T18:58:38.068" v="220" actId="20577"/>
        <pc:sldMkLst>
          <pc:docMk/>
          <pc:sldMk cId="1048679294" sldId="262"/>
        </pc:sldMkLst>
        <pc:spChg chg="mod">
          <ac:chgData name="Satinderpal Sohal" userId="S::satinderpal@yardleys.bham.sch.uk::e0f15ef5-2f9f-47a7-945b-c1cdf928f3b0" providerId="AD" clId="Web-{42FD57CF-AC38-5A88-68C6-8CEAA09D143C}" dt="2024-02-04T18:46:33.800" v="50" actId="20577"/>
          <ac:spMkLst>
            <pc:docMk/>
            <pc:sldMk cId="1048679294" sldId="262"/>
            <ac:spMk id="2" creationId="{00000000-0000-0000-0000-000000000000}"/>
          </ac:spMkLst>
        </pc:spChg>
        <pc:spChg chg="mod">
          <ac:chgData name="Satinderpal Sohal" userId="S::satinderpal@yardleys.bham.sch.uk::e0f15ef5-2f9f-47a7-945b-c1cdf928f3b0" providerId="AD" clId="Web-{42FD57CF-AC38-5A88-68C6-8CEAA09D143C}" dt="2024-02-04T18:58:38.068" v="220" actId="20577"/>
          <ac:spMkLst>
            <pc:docMk/>
            <pc:sldMk cId="1048679294" sldId="262"/>
            <ac:spMk id="3" creationId="{00000000-0000-0000-0000-000000000000}"/>
          </ac:spMkLst>
        </pc:spChg>
        <pc:picChg chg="del">
          <ac:chgData name="Satinderpal Sohal" userId="S::satinderpal@yardleys.bham.sch.uk::e0f15ef5-2f9f-47a7-945b-c1cdf928f3b0" providerId="AD" clId="Web-{42FD57CF-AC38-5A88-68C6-8CEAA09D143C}" dt="2024-02-04T18:46:38.660" v="52"/>
          <ac:picMkLst>
            <pc:docMk/>
            <pc:sldMk cId="1048679294" sldId="262"/>
            <ac:picMk id="5" creationId="{91C1AC83-08B2-4533-82BB-7B601160B2B8}"/>
          </ac:picMkLst>
        </pc:picChg>
        <pc:picChg chg="del">
          <ac:chgData name="Satinderpal Sohal" userId="S::satinderpal@yardleys.bham.sch.uk::e0f15ef5-2f9f-47a7-945b-c1cdf928f3b0" providerId="AD" clId="Web-{42FD57CF-AC38-5A88-68C6-8CEAA09D143C}" dt="2024-02-04T18:46:37.066" v="51"/>
          <ac:picMkLst>
            <pc:docMk/>
            <pc:sldMk cId="1048679294" sldId="262"/>
            <ac:picMk id="9" creationId="{0FF78229-B75A-4715-9000-B9D596685BDA}"/>
          </ac:picMkLst>
        </pc:picChg>
        <pc:picChg chg="del">
          <ac:chgData name="Satinderpal Sohal" userId="S::satinderpal@yardleys.bham.sch.uk::e0f15ef5-2f9f-47a7-945b-c1cdf928f3b0" providerId="AD" clId="Web-{42FD57CF-AC38-5A88-68C6-8CEAA09D143C}" dt="2024-02-04T18:46:41.020" v="53"/>
          <ac:picMkLst>
            <pc:docMk/>
            <pc:sldMk cId="1048679294" sldId="262"/>
            <ac:picMk id="2050" creationId="{B8AE8E43-1D99-4E64-8CCB-94E1600F152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1738C-E65C-4DB9-854D-9BC194C4060B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B90FC1-9B2A-4C76-8616-D932BEFFF9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935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CAFC-537B-4A88-ADE4-739058EE6C4E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3C7D6-5128-4672-A0A6-4EAF21C40B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965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CAFC-537B-4A88-ADE4-739058EE6C4E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3C7D6-5128-4672-A0A6-4EAF21C40B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049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CAFC-537B-4A88-ADE4-739058EE6C4E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3C7D6-5128-4672-A0A6-4EAF21C40B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041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CAFC-537B-4A88-ADE4-739058EE6C4E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3C7D6-5128-4672-A0A6-4EAF21C40B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066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CAFC-537B-4A88-ADE4-739058EE6C4E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3C7D6-5128-4672-A0A6-4EAF21C40B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491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CAFC-537B-4A88-ADE4-739058EE6C4E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3C7D6-5128-4672-A0A6-4EAF21C40B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100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CAFC-537B-4A88-ADE4-739058EE6C4E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3C7D6-5128-4672-A0A6-4EAF21C40B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369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CAFC-537B-4A88-ADE4-739058EE6C4E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3C7D6-5128-4672-A0A6-4EAF21C40B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30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CAFC-537B-4A88-ADE4-739058EE6C4E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3C7D6-5128-4672-A0A6-4EAF21C40B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046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CAFC-537B-4A88-ADE4-739058EE6C4E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3C7D6-5128-4672-A0A6-4EAF21C40B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109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CAFC-537B-4A88-ADE4-739058EE6C4E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3C7D6-5128-4672-A0A6-4EAF21C40B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370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ACAFC-537B-4A88-ADE4-739058EE6C4E}" type="datetimeFigureOut">
              <a:rPr lang="en-GB" smtClean="0"/>
              <a:t>04/02/2024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3C7D6-5128-4672-A0A6-4EAF21C40BCA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2" descr="J:\Branding\Bottom swoosh A4.jp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8"/>
          <a:stretch/>
        </p:blipFill>
        <p:spPr bwMode="auto">
          <a:xfrm>
            <a:off x="-26822" y="5877272"/>
            <a:ext cx="9170822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J:\Branding\Top swoosh A4.jp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68"/>
          <a:stretch/>
        </p:blipFill>
        <p:spPr bwMode="auto">
          <a:xfrm>
            <a:off x="-26823" y="1"/>
            <a:ext cx="9170822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J:\Branding\Yardleys School logotype FINAL.jp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136" y="420438"/>
            <a:ext cx="1656184" cy="56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98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0658"/>
            <a:ext cx="7772400" cy="1470025"/>
          </a:xfrm>
        </p:spPr>
        <p:txBody>
          <a:bodyPr/>
          <a:lstStyle/>
          <a:p>
            <a:r>
              <a:rPr lang="en-GB" dirty="0"/>
              <a:t>Yardleys Student Leadership</a:t>
            </a:r>
          </a:p>
        </p:txBody>
      </p:sp>
      <p:pic>
        <p:nvPicPr>
          <p:cNvPr id="3" name="Picture 2" descr="2017 SENIOR STUDENT LEADERSHIP – SCBC News">
            <a:extLst>
              <a:ext uri="{FF2B5EF4-FFF2-40B4-BE49-F238E27FC236}">
                <a16:creationId xmlns:a16="http://schemas.microsoft.com/office/drawing/2014/main" id="{4EE82AA8-6188-6CDF-229A-931573B61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996" y="2587463"/>
            <a:ext cx="5379811" cy="302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36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5794" y="979352"/>
            <a:ext cx="2565779" cy="522755"/>
          </a:xfrm>
        </p:spPr>
        <p:txBody>
          <a:bodyPr>
            <a:normAutofit fontScale="47500" lnSpcReduction="20000"/>
          </a:bodyPr>
          <a:lstStyle/>
          <a:p>
            <a:r>
              <a:rPr lang="en-GB" dirty="0">
                <a:solidFill>
                  <a:schemeClr val="tx1"/>
                </a:solidFill>
              </a:rPr>
              <a:t>School Council process/ life cycle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72058" y="1715106"/>
            <a:ext cx="3455186" cy="138758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900" dirty="0"/>
              <a:t>3 sub committees meet</a:t>
            </a:r>
            <a:endParaRPr lang="en-US" sz="900"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GB" sz="900" dirty="0"/>
              <a:t>Academic Excellence</a:t>
            </a:r>
            <a:endParaRPr lang="en-GB" sz="900"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GB" sz="900" dirty="0"/>
              <a:t>Whole child </a:t>
            </a:r>
            <a:endParaRPr lang="en-GB" sz="900"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GB" sz="900" dirty="0"/>
              <a:t>Collaboration</a:t>
            </a:r>
            <a:endParaRPr lang="en-GB" sz="900"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GB" sz="900" dirty="0"/>
              <a:t>The committees would meet to discuss issues and create the agenda for form council meetings</a:t>
            </a:r>
            <a:endParaRPr lang="en-GB" sz="900" dirty="0">
              <a:cs typeface="Calibri"/>
            </a:endParaRPr>
          </a:p>
          <a:p>
            <a:pPr>
              <a:lnSpc>
                <a:spcPct val="100000"/>
              </a:lnSpc>
            </a:pPr>
            <a:endParaRPr lang="en-GB" sz="900" dirty="0">
              <a:cs typeface="Calibri"/>
            </a:endParaRPr>
          </a:p>
        </p:txBody>
      </p:sp>
      <p:cxnSp>
        <p:nvCxnSpPr>
          <p:cNvPr id="6" name="Straight Arrow Connector 5"/>
          <p:cNvCxnSpPr>
            <a:cxnSpLocks/>
            <a:stCxn id="4" idx="3"/>
            <a:endCxn id="11" idx="1"/>
          </p:cNvCxnSpPr>
          <p:nvPr/>
        </p:nvCxnSpPr>
        <p:spPr>
          <a:xfrm>
            <a:off x="3627244" y="2408898"/>
            <a:ext cx="1472385" cy="34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 txBox="1">
            <a:spLocks/>
          </p:cNvSpPr>
          <p:nvPr/>
        </p:nvSpPr>
        <p:spPr>
          <a:xfrm>
            <a:off x="5099629" y="1718053"/>
            <a:ext cx="2318145" cy="138852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/>
              <a:t>Form council meetings across the school, led by form captains.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74013" y="3460559"/>
            <a:ext cx="3453956" cy="96119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3 sub committees meet</a:t>
            </a:r>
          </a:p>
          <a:p>
            <a:r>
              <a:rPr lang="en-GB" sz="1800" dirty="0"/>
              <a:t>To feedback and collate minutes from form council</a:t>
            </a:r>
          </a:p>
        </p:txBody>
      </p:sp>
      <p:cxnSp>
        <p:nvCxnSpPr>
          <p:cNvPr id="17" name="Elbow Connector 16"/>
          <p:cNvCxnSpPr>
            <a:stCxn id="11" idx="3"/>
            <a:endCxn id="12" idx="0"/>
          </p:cNvCxnSpPr>
          <p:nvPr/>
        </p:nvCxnSpPr>
        <p:spPr>
          <a:xfrm flipH="1">
            <a:off x="1900991" y="2412315"/>
            <a:ext cx="5516783" cy="1048244"/>
          </a:xfrm>
          <a:prstGeom prst="bentConnector4">
            <a:avLst>
              <a:gd name="adj1" fmla="val -4144"/>
              <a:gd name="adj2" fmla="val 8311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3"/>
            <a:endCxn id="20" idx="1"/>
          </p:cNvCxnSpPr>
          <p:nvPr/>
        </p:nvCxnSpPr>
        <p:spPr>
          <a:xfrm flipV="1">
            <a:off x="3627969" y="3937216"/>
            <a:ext cx="1472372" cy="3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ubtitle 2"/>
          <p:cNvSpPr txBox="1">
            <a:spLocks/>
          </p:cNvSpPr>
          <p:nvPr/>
        </p:nvSpPr>
        <p:spPr>
          <a:xfrm>
            <a:off x="5100341" y="3464165"/>
            <a:ext cx="2318145" cy="94610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68580" tIns="34290" rIns="68580" bIns="3429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1800" dirty="0"/>
              <a:t>School Council meet with WRN/BXG to discuss the agenda items and the feedback from students. </a:t>
            </a: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174013" y="4884849"/>
            <a:ext cx="3453956" cy="96119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1800" dirty="0"/>
              <a:t>Minutes of school council meeting is sent out to forms </a:t>
            </a:r>
          </a:p>
        </p:txBody>
      </p:sp>
      <p:cxnSp>
        <p:nvCxnSpPr>
          <p:cNvPr id="22" name="Elbow Connector 21"/>
          <p:cNvCxnSpPr>
            <a:stCxn id="20" idx="3"/>
            <a:endCxn id="21" idx="0"/>
          </p:cNvCxnSpPr>
          <p:nvPr/>
        </p:nvCxnSpPr>
        <p:spPr>
          <a:xfrm flipH="1">
            <a:off x="1900991" y="3937216"/>
            <a:ext cx="5517495" cy="947633"/>
          </a:xfrm>
          <a:prstGeom prst="bentConnector4">
            <a:avLst>
              <a:gd name="adj1" fmla="val -4143"/>
              <a:gd name="adj2" fmla="val 7496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cxnSpLocks/>
            <a:stCxn id="21" idx="3"/>
            <a:endCxn id="4" idx="0"/>
          </p:cNvCxnSpPr>
          <p:nvPr/>
        </p:nvCxnSpPr>
        <p:spPr>
          <a:xfrm flipH="1" flipV="1">
            <a:off x="1899651" y="1715106"/>
            <a:ext cx="1728318" cy="3650338"/>
          </a:xfrm>
          <a:prstGeom prst="bentConnector4">
            <a:avLst>
              <a:gd name="adj1" fmla="val -13227"/>
              <a:gd name="adj2" fmla="val 10626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884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74561"/>
            <a:ext cx="6858000" cy="708138"/>
          </a:xfrm>
        </p:spPr>
        <p:txBody>
          <a:bodyPr>
            <a:normAutofit fontScale="90000"/>
          </a:bodyPr>
          <a:lstStyle/>
          <a:p>
            <a:r>
              <a:rPr lang="en-GB" dirty="0"/>
              <a:t>Sub Committees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480" y="2033641"/>
            <a:ext cx="7806520" cy="38493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dirty="0">
                <a:solidFill>
                  <a:schemeClr val="tx1"/>
                </a:solidFill>
              </a:rPr>
              <a:t>1. Academic Excellence:</a:t>
            </a:r>
            <a:endParaRPr lang="en-US" dirty="0">
              <a:solidFill>
                <a:schemeClr val="tx1"/>
              </a:solidFill>
              <a:cs typeface="Calibri"/>
            </a:endParaRPr>
          </a:p>
          <a:p>
            <a:pPr marL="257175" indent="-257175" algn="l">
              <a:buFontTx/>
              <a:buChar char="-"/>
            </a:pPr>
            <a:r>
              <a:rPr lang="en-GB" dirty="0">
                <a:solidFill>
                  <a:schemeClr val="tx1"/>
                </a:solidFill>
              </a:rPr>
              <a:t>Lessons/ learning/ Behaviour</a:t>
            </a:r>
            <a:endParaRPr lang="en-GB" dirty="0">
              <a:solidFill>
                <a:schemeClr val="tx1"/>
              </a:solidFill>
              <a:cs typeface="Calibri"/>
            </a:endParaRPr>
          </a:p>
          <a:p>
            <a:pPr marL="257175" indent="-257175" algn="l">
              <a:buFontTx/>
              <a:buChar char="-"/>
            </a:pPr>
            <a:r>
              <a:rPr lang="en-GB" dirty="0">
                <a:solidFill>
                  <a:schemeClr val="tx1"/>
                </a:solidFill>
              </a:rPr>
              <a:t>Curriculum</a:t>
            </a:r>
            <a:endParaRPr lang="en-GB" dirty="0">
              <a:solidFill>
                <a:schemeClr val="tx1"/>
              </a:solidFill>
              <a:cs typeface="Calibri"/>
            </a:endParaRPr>
          </a:p>
          <a:p>
            <a:pPr marL="257175" indent="-257175" algn="l">
              <a:buFontTx/>
              <a:buChar char="-"/>
            </a:pPr>
            <a:r>
              <a:rPr lang="en-GB" dirty="0">
                <a:solidFill>
                  <a:schemeClr val="tx1"/>
                </a:solidFill>
              </a:rPr>
              <a:t>Pedagogy</a:t>
            </a:r>
            <a:endParaRPr lang="en-GB" dirty="0">
              <a:solidFill>
                <a:schemeClr val="tx1"/>
              </a:solidFill>
              <a:cs typeface="Calibri"/>
            </a:endParaRPr>
          </a:p>
          <a:p>
            <a:pPr marL="257175" indent="-257175" algn="l">
              <a:buFontTx/>
              <a:buChar char="-"/>
            </a:pPr>
            <a:r>
              <a:rPr lang="en-GB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  <a:cs typeface="Calibri"/>
            </a:endParaRPr>
          </a:p>
          <a:p>
            <a:pPr algn="l"/>
            <a:r>
              <a:rPr lang="en-GB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026" name="Picture 2" descr="Over half new teachers do not plan to stay in classroom long term amid  mental health problems, figures show | The Independent | The Independent">
            <a:extLst>
              <a:ext uri="{FF2B5EF4-FFF2-40B4-BE49-F238E27FC236}">
                <a16:creationId xmlns:a16="http://schemas.microsoft.com/office/drawing/2014/main" id="{93FDAAD1-3BC4-4619-BF74-7E01B0C21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976" y="1412776"/>
            <a:ext cx="2087865" cy="156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lass sizes in English secondaries at largest in nearly 20 years | Schools  | The Guardian">
            <a:extLst>
              <a:ext uri="{FF2B5EF4-FFF2-40B4-BE49-F238E27FC236}">
                <a16:creationId xmlns:a16="http://schemas.microsoft.com/office/drawing/2014/main" id="{6FFE0312-8D0A-4BCF-AC46-1338509EC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976" y="5138296"/>
            <a:ext cx="2087865" cy="156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tchel One">
            <a:extLst>
              <a:ext uri="{FF2B5EF4-FFF2-40B4-BE49-F238E27FC236}">
                <a16:creationId xmlns:a16="http://schemas.microsoft.com/office/drawing/2014/main" id="{502FF624-B18B-489F-8C50-278D51574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337" y="3068960"/>
            <a:ext cx="1951142" cy="195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74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74561"/>
            <a:ext cx="6858000" cy="708138"/>
          </a:xfrm>
        </p:spPr>
        <p:txBody>
          <a:bodyPr>
            <a:normAutofit fontScale="90000"/>
          </a:bodyPr>
          <a:lstStyle/>
          <a:p>
            <a:r>
              <a:rPr lang="en-GB" dirty="0"/>
              <a:t>Sub Committees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480" y="2033641"/>
            <a:ext cx="7806520" cy="38493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dirty="0">
                <a:solidFill>
                  <a:schemeClr val="tx1"/>
                </a:solidFill>
              </a:rPr>
              <a:t>2. Whole Child:</a:t>
            </a:r>
          </a:p>
          <a:p>
            <a:pPr marL="257175" indent="-257175" algn="l">
              <a:buFontTx/>
              <a:buChar char="-"/>
            </a:pPr>
            <a:r>
              <a:rPr lang="en-GB" dirty="0">
                <a:solidFill>
                  <a:schemeClr val="tx1"/>
                </a:solidFill>
              </a:rPr>
              <a:t>PD </a:t>
            </a:r>
          </a:p>
          <a:p>
            <a:pPr marL="257175" indent="-257175" algn="l">
              <a:buFontTx/>
              <a:buChar char="-"/>
            </a:pPr>
            <a:r>
              <a:rPr lang="en-GB" dirty="0">
                <a:solidFill>
                  <a:schemeClr val="tx1"/>
                </a:solidFill>
              </a:rPr>
              <a:t>Enrichment</a:t>
            </a:r>
          </a:p>
          <a:p>
            <a:pPr marL="257175" indent="-257175" algn="l">
              <a:buFontTx/>
              <a:buChar char="-"/>
            </a:pPr>
            <a:r>
              <a:rPr lang="en-GB" dirty="0">
                <a:solidFill>
                  <a:schemeClr val="tx1"/>
                </a:solidFill>
              </a:rPr>
              <a:t>Pastoral</a:t>
            </a:r>
          </a:p>
          <a:p>
            <a:pPr marL="257175" indent="-257175" algn="l">
              <a:buFontTx/>
              <a:buChar char="-"/>
            </a:pPr>
            <a:r>
              <a:rPr lang="en-GB" dirty="0">
                <a:solidFill>
                  <a:schemeClr val="tx1"/>
                </a:solidFill>
              </a:rPr>
              <a:t>SMSC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2978D2-4FE3-4FC7-820B-1FF082C9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9" r="829"/>
          <a:stretch/>
        </p:blipFill>
        <p:spPr>
          <a:xfrm>
            <a:off x="6314635" y="3938908"/>
            <a:ext cx="2501937" cy="18504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183E60-8409-4C13-85CC-E771E95F4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590" y="1937542"/>
            <a:ext cx="2505982" cy="18504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7B7D59-2BC0-48CA-8861-5D220A31DD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1"/>
          <a:stretch/>
        </p:blipFill>
        <p:spPr>
          <a:xfrm>
            <a:off x="3707904" y="3013696"/>
            <a:ext cx="2501937" cy="185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74561"/>
            <a:ext cx="6858000" cy="708138"/>
          </a:xfrm>
        </p:spPr>
        <p:txBody>
          <a:bodyPr>
            <a:normAutofit fontScale="90000"/>
          </a:bodyPr>
          <a:lstStyle/>
          <a:p>
            <a:r>
              <a:rPr lang="en-GB" dirty="0"/>
              <a:t>Sub Committees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480" y="2033641"/>
            <a:ext cx="7806520" cy="384939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l"/>
            <a:r>
              <a:rPr lang="en-GB" dirty="0">
                <a:solidFill>
                  <a:schemeClr val="tx1"/>
                </a:solidFill>
              </a:rPr>
              <a:t>3. Collaboration:</a:t>
            </a:r>
          </a:p>
          <a:p>
            <a:pPr algn="l"/>
            <a:r>
              <a:rPr lang="en-GB" dirty="0">
                <a:solidFill>
                  <a:schemeClr val="tx1"/>
                </a:solidFill>
              </a:rPr>
              <a:t>- School environment</a:t>
            </a:r>
          </a:p>
          <a:p>
            <a:pPr marL="257175" indent="-257175" algn="l">
              <a:buFontTx/>
              <a:buChar char="-"/>
            </a:pPr>
            <a:r>
              <a:rPr lang="en-GB" dirty="0">
                <a:solidFill>
                  <a:schemeClr val="tx1"/>
                </a:solidFill>
              </a:rPr>
              <a:t>Social times</a:t>
            </a:r>
          </a:p>
          <a:p>
            <a:pPr marL="257175" indent="-257175" algn="l">
              <a:buFontTx/>
              <a:buChar char="-"/>
            </a:pPr>
            <a:r>
              <a:rPr lang="en-GB" dirty="0">
                <a:solidFill>
                  <a:schemeClr val="tx1"/>
                </a:solidFill>
              </a:rPr>
              <a:t>School structure/ processes</a:t>
            </a:r>
          </a:p>
          <a:p>
            <a:pPr marL="257175" indent="-257175" algn="l">
              <a:buFontTx/>
              <a:buChar char="-"/>
            </a:pPr>
            <a:r>
              <a:rPr lang="en-GB" dirty="0">
                <a:solidFill>
                  <a:schemeClr val="tx1"/>
                </a:solidFill>
              </a:rPr>
              <a:t>Local community</a:t>
            </a:r>
          </a:p>
          <a:p>
            <a:pPr marL="257175" indent="-257175" algn="l">
              <a:buFontTx/>
              <a:buChar char="-"/>
            </a:pPr>
            <a:r>
              <a:rPr lang="en-GB" dirty="0">
                <a:solidFill>
                  <a:schemeClr val="tx1"/>
                </a:solidFill>
              </a:rPr>
              <a:t>Parents/ carers</a:t>
            </a:r>
          </a:p>
          <a:p>
            <a:pPr algn="l"/>
            <a:r>
              <a:rPr lang="en-GB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C1AC83-08B2-4533-82BB-7B601160B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444" y="2691625"/>
            <a:ext cx="1759973" cy="26369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F78229-B75A-4715-9000-B9D596685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7705"/>
            <a:ext cx="2411760" cy="1607840"/>
          </a:xfrm>
          <a:prstGeom prst="rect">
            <a:avLst/>
          </a:prstGeom>
        </p:spPr>
      </p:pic>
      <p:pic>
        <p:nvPicPr>
          <p:cNvPr id="2050" name="Picture 2" descr="Sparkhill; an inner-city area of Birmingham, England. In the 20th century,  the area became heavily influenced by Asian migrants, who settled in the  area. It has a large population of ethnic minorities,">
            <a:extLst>
              <a:ext uri="{FF2B5EF4-FFF2-40B4-BE49-F238E27FC236}">
                <a16:creationId xmlns:a16="http://schemas.microsoft.com/office/drawing/2014/main" id="{B8AE8E43-1D99-4E64-8CCB-94E1600F15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8253" b="9064"/>
          <a:stretch/>
        </p:blipFill>
        <p:spPr bwMode="auto">
          <a:xfrm>
            <a:off x="4655312" y="4511157"/>
            <a:ext cx="2400456" cy="160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68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74561"/>
            <a:ext cx="6858000" cy="708138"/>
          </a:xfrm>
        </p:spPr>
        <p:txBody>
          <a:bodyPr>
            <a:normAutofit fontScale="90000"/>
          </a:bodyPr>
          <a:lstStyle/>
          <a:p>
            <a:r>
              <a:rPr lang="en-GB" dirty="0"/>
              <a:t>Form Council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480" y="2033641"/>
            <a:ext cx="7806520" cy="384939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cs typeface="Calibri"/>
              </a:rPr>
              <a:t>Now over to you, in your committee groups, you are going to decide what the next form council will be about. </a:t>
            </a:r>
          </a:p>
          <a:p>
            <a:pPr algn="l"/>
            <a:endParaRPr lang="en-US" dirty="0">
              <a:solidFill>
                <a:schemeClr val="tx1"/>
              </a:solidFill>
              <a:cs typeface="Calibri"/>
            </a:endParaRPr>
          </a:p>
          <a:p>
            <a:pPr algn="l"/>
            <a:r>
              <a:rPr lang="en-US" dirty="0">
                <a:solidFill>
                  <a:schemeClr val="tx1"/>
                </a:solidFill>
                <a:cs typeface="Calibri"/>
              </a:rPr>
              <a:t>In each of the area's (Academic, Whole Child and collaboration) what do you feel is most important? What feedback do you want? </a:t>
            </a:r>
          </a:p>
          <a:p>
            <a:pPr algn="l"/>
            <a:endParaRPr lang="en-US" dirty="0">
              <a:solidFill>
                <a:schemeClr val="tx1"/>
              </a:solidFill>
              <a:cs typeface="Calibri"/>
            </a:endParaRPr>
          </a:p>
          <a:p>
            <a:pPr algn="l"/>
            <a:r>
              <a:rPr lang="en-US" dirty="0">
                <a:solidFill>
                  <a:schemeClr val="tx1"/>
                </a:solidFill>
                <a:cs typeface="Calibri"/>
              </a:rPr>
              <a:t>Put your ideas down on the sheet and then the 'chair-person' will type them up and submit them to </a:t>
            </a:r>
            <a:r>
              <a:rPr lang="en-US" err="1">
                <a:solidFill>
                  <a:schemeClr val="tx1"/>
                </a:solidFill>
                <a:cs typeface="Calibri"/>
              </a:rPr>
              <a:t>Mr</a:t>
            </a:r>
            <a:r>
              <a:rPr lang="en-US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err="1">
                <a:solidFill>
                  <a:schemeClr val="tx1"/>
                </a:solidFill>
                <a:cs typeface="Calibri"/>
              </a:rPr>
              <a:t>Zeibeck</a:t>
            </a:r>
            <a:r>
              <a:rPr lang="en-US" dirty="0">
                <a:solidFill>
                  <a:schemeClr val="tx1"/>
                </a:solidFill>
                <a:cs typeface="Calibri"/>
              </a:rPr>
              <a:t>, </a:t>
            </a:r>
            <a:r>
              <a:rPr lang="en-US">
                <a:solidFill>
                  <a:schemeClr val="tx1"/>
                </a:solidFill>
                <a:cs typeface="Calibri"/>
              </a:rPr>
              <a:t>ready</a:t>
            </a:r>
            <a:r>
              <a:rPr lang="en-US" dirty="0">
                <a:solidFill>
                  <a:schemeClr val="tx1"/>
                </a:solidFill>
                <a:cs typeface="Calibri"/>
              </a:rPr>
              <a:t> for the form council next half term.</a:t>
            </a:r>
          </a:p>
        </p:txBody>
      </p:sp>
    </p:spTree>
    <p:extLst>
      <p:ext uri="{BB962C8B-B14F-4D97-AF65-F5344CB8AC3E}">
        <p14:creationId xmlns:p14="http://schemas.microsoft.com/office/powerpoint/2010/main" val="104867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3802</TotalTime>
  <Words>184</Words>
  <Application>Microsoft Office PowerPoint</Application>
  <PresentationFormat>On-screen Show (4:3)</PresentationFormat>
  <Paragraphs>49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Yardleys Student Leadership</vt:lpstr>
      <vt:lpstr>PowerPoint Presentation</vt:lpstr>
      <vt:lpstr>Sub Committees</vt:lpstr>
      <vt:lpstr>Sub Committees</vt:lpstr>
      <vt:lpstr>Sub Committees</vt:lpstr>
      <vt:lpstr>Form Council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Put the Tudor Kings and Queens into chronological order</dc:title>
  <dc:creator>James Porter</dc:creator>
  <cp:lastModifiedBy>Satinderpal Sohal</cp:lastModifiedBy>
  <cp:revision>323</cp:revision>
  <cp:lastPrinted>2024-01-31T09:38:22Z</cp:lastPrinted>
  <dcterms:created xsi:type="dcterms:W3CDTF">2016-02-22T16:59:13Z</dcterms:created>
  <dcterms:modified xsi:type="dcterms:W3CDTF">2024-02-04T18:59:07Z</dcterms:modified>
</cp:coreProperties>
</file>